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</p:sldIdLst>
  <p:sldSz cy="5143500" cx="9144000"/>
  <p:notesSz cx="6858000" cy="9144000"/>
  <p:embeddedFontLst>
    <p:embeddedFont>
      <p:font typeface="Roboto"/>
      <p:regular r:id="rId72"/>
      <p:bold r:id="rId73"/>
      <p:italic r:id="rId74"/>
      <p:boldItalic r:id="rId75"/>
    </p:embeddedFont>
    <p:embeddedFont>
      <p:font typeface="Montserrat"/>
      <p:regular r:id="rId76"/>
      <p:bold r:id="rId77"/>
      <p:italic r:id="rId78"/>
      <p:boldItalic r:id="rId79"/>
    </p:embeddedFont>
    <p:embeddedFont>
      <p:font typeface="Lato"/>
      <p:regular r:id="rId80"/>
      <p:bold r:id="rId81"/>
      <p:italic r:id="rId82"/>
      <p:boldItalic r:id="rId83"/>
    </p:embeddedFont>
    <p:embeddedFont>
      <p:font typeface="Assistant"/>
      <p:regular r:id="rId84"/>
      <p:bold r:id="rId85"/>
    </p:embeddedFont>
    <p:embeddedFont>
      <p:font typeface="Cuprum"/>
      <p:regular r:id="rId86"/>
      <p:bold r:id="rId87"/>
      <p:italic r:id="rId88"/>
      <p:boldItalic r:id="rId89"/>
    </p:embeddedFont>
    <p:embeddedFont>
      <p:font typeface="PT Sans"/>
      <p:regular r:id="rId90"/>
      <p:bold r:id="rId91"/>
      <p:italic r:id="rId92"/>
      <p:boldItalic r:id="rId93"/>
    </p:embeddedFont>
    <p:embeddedFont>
      <p:font typeface="Alfa Slab One"/>
      <p:regular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Assistant-regular.fntdata"/><Relationship Id="rId83" Type="http://schemas.openxmlformats.org/officeDocument/2006/relationships/font" Target="fonts/Lato-boldItalic.fntdata"/><Relationship Id="rId42" Type="http://schemas.openxmlformats.org/officeDocument/2006/relationships/slide" Target="slides/slide36.xml"/><Relationship Id="rId86" Type="http://schemas.openxmlformats.org/officeDocument/2006/relationships/font" Target="fonts/Cuprum-regular.fntdata"/><Relationship Id="rId41" Type="http://schemas.openxmlformats.org/officeDocument/2006/relationships/slide" Target="slides/slide35.xml"/><Relationship Id="rId85" Type="http://schemas.openxmlformats.org/officeDocument/2006/relationships/font" Target="fonts/Assistant-bold.fntdata"/><Relationship Id="rId44" Type="http://schemas.openxmlformats.org/officeDocument/2006/relationships/slide" Target="slides/slide38.xml"/><Relationship Id="rId88" Type="http://schemas.openxmlformats.org/officeDocument/2006/relationships/font" Target="fonts/Cuprum-italic.fntdata"/><Relationship Id="rId43" Type="http://schemas.openxmlformats.org/officeDocument/2006/relationships/slide" Target="slides/slide37.xml"/><Relationship Id="rId87" Type="http://schemas.openxmlformats.org/officeDocument/2006/relationships/font" Target="fonts/Cuprum-bold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Cuprum-boldItalic.fntdata"/><Relationship Id="rId80" Type="http://schemas.openxmlformats.org/officeDocument/2006/relationships/font" Target="fonts/Lato-regular.fntdata"/><Relationship Id="rId82" Type="http://schemas.openxmlformats.org/officeDocument/2006/relationships/font" Target="fonts/Lato-italic.fntdata"/><Relationship Id="rId81" Type="http://schemas.openxmlformats.org/officeDocument/2006/relationships/font" Target="fonts/Lat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bold.fntdata"/><Relationship Id="rId72" Type="http://schemas.openxmlformats.org/officeDocument/2006/relationships/font" Target="fonts/Roboto-regular.fntdata"/><Relationship Id="rId31" Type="http://schemas.openxmlformats.org/officeDocument/2006/relationships/slide" Target="slides/slide25.xml"/><Relationship Id="rId75" Type="http://schemas.openxmlformats.org/officeDocument/2006/relationships/font" Target="fonts/Roboto-boldItalic.fntdata"/><Relationship Id="rId30" Type="http://schemas.openxmlformats.org/officeDocument/2006/relationships/slide" Target="slides/slide24.xml"/><Relationship Id="rId74" Type="http://schemas.openxmlformats.org/officeDocument/2006/relationships/font" Target="fonts/Roboto-italic.fntdata"/><Relationship Id="rId33" Type="http://schemas.openxmlformats.org/officeDocument/2006/relationships/slide" Target="slides/slide27.xml"/><Relationship Id="rId77" Type="http://schemas.openxmlformats.org/officeDocument/2006/relationships/font" Target="fonts/Montserrat-bold.fntdata"/><Relationship Id="rId32" Type="http://schemas.openxmlformats.org/officeDocument/2006/relationships/slide" Target="slides/slide26.xml"/><Relationship Id="rId76" Type="http://schemas.openxmlformats.org/officeDocument/2006/relationships/font" Target="fonts/Montserrat-regular.fntdata"/><Relationship Id="rId35" Type="http://schemas.openxmlformats.org/officeDocument/2006/relationships/slide" Target="slides/slide29.xml"/><Relationship Id="rId79" Type="http://schemas.openxmlformats.org/officeDocument/2006/relationships/font" Target="fonts/Montserrat-boldItalic.fntdata"/><Relationship Id="rId34" Type="http://schemas.openxmlformats.org/officeDocument/2006/relationships/slide" Target="slides/slide28.xml"/><Relationship Id="rId78" Type="http://schemas.openxmlformats.org/officeDocument/2006/relationships/font" Target="fonts/Montserrat-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94" Type="http://schemas.openxmlformats.org/officeDocument/2006/relationships/font" Target="fonts/AlfaSlabOne-regular.fntdata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PTSans-bold.fntdata"/><Relationship Id="rId90" Type="http://schemas.openxmlformats.org/officeDocument/2006/relationships/font" Target="fonts/PTSans-regular.fntdata"/><Relationship Id="rId93" Type="http://schemas.openxmlformats.org/officeDocument/2006/relationships/font" Target="fonts/PTSans-boldItalic.fntdata"/><Relationship Id="rId92" Type="http://schemas.openxmlformats.org/officeDocument/2006/relationships/font" Target="fonts/PTSans-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e682cd5cc6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e682cd5cc6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1e682cd5cc6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1e682cd5cc6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1e682cd5cc6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1e682cd5cc6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1e682cd5cc6_0_6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1e682cd5cc6_0_6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1e682cd5cc6_0_6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1e682cd5cc6_0_6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e682cd5cc6_0_6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1" name="Google Shape;2511;g1e682cd5cc6_0_6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1e682cd5cc6_0_6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1e682cd5cc6_0_6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1e682cd5cc6_0_6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1e682cd5cc6_0_6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1e682cd5cc6_0_6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1e682cd5cc6_0_6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g1e682cd5cc6_0_6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3" name="Google Shape;2543;g1e682cd5cc6_0_6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e682cd5cc6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e682cd5cc6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1e682cd5cc6_0_6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2" name="Google Shape;2552;g1e682cd5cc6_0_6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g1e682cd5cc6_0_6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0" name="Google Shape;2560;g1e682cd5cc6_0_6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1e682cd5cc6_0_6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1e682cd5cc6_0_6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1e682cd5cc6_0_6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1e682cd5cc6_0_6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1e682cd5cc6_0_6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1e682cd5cc6_0_6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5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1e682cd5cc6_0_6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1e682cd5cc6_0_6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1e682cd5cc6_0_6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7" name="Google Shape;2607;g1e682cd5cc6_0_6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1e682cd5cc6_0_6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2" name="Google Shape;2612;g1e682cd5cc6_0_6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1e682cd5cc6_0_7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1e682cd5cc6_0_7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1e682cd5cc6_0_7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1e682cd5cc6_0_7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1e682cd5cc6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1e682cd5cc6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1e8a34060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1e8a34060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1e682cd5cc6_0_7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1e682cd5cc6_0_7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1e682cd5cc6_0_7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5" name="Google Shape;2665;g1e682cd5cc6_0_7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1e682cd5cc6_0_6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1" name="Google Shape;2681;g1e682cd5cc6_0_6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g1e682cd5cc6_0_6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7" name="Google Shape;2687;g1e682cd5cc6_0_6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2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g1e682cd5cc6_0_6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4" name="Google Shape;2694;g1e682cd5cc6_0_6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1e682cd5cc6_0_6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1" name="Google Shape;2711;g1e682cd5cc6_0_6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6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1e682cd5cc6_0_6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8" name="Google Shape;2718;g1e682cd5cc6_0_6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e682cd5cc6_0_6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6" name="Google Shape;2726;g1e682cd5cc6_0_6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1e682cd5cc6_0_6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1e682cd5cc6_0_6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1e682cd5cc6_0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1e682cd5cc6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8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g1e682cd5cc6_0_6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0" name="Google Shape;2740;g1e682cd5cc6_0_6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1e682cd5cc6_0_6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7" name="Google Shape;2747;g1e682cd5cc6_0_6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g1e682cd5cc6_0_6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4" name="Google Shape;2754;g1e682cd5cc6_0_6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e682cd5cc6_0_6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e682cd5cc6_0_6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e682cd5cc6_0_7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1e682cd5cc6_0_7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6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Google Shape;2777;g1e682cd5cc6_0_6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8" name="Google Shape;2778;g1e682cd5cc6_0_6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4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g1e682cd5cc6_0_7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6" name="Google Shape;2786;g1e682cd5cc6_0_7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g1e682cd5cc6_0_7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2" name="Google Shape;2792;g1e682cd5cc6_0_7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8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g1e682cd5cc6_0_7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0" name="Google Shape;2800;g1e682cd5cc6_0_7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1e8a340607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1e8a340607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e682cd5cc6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e682cd5cc6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5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g1e682cd5cc6_0_7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7" name="Google Shape;2817;g1e682cd5cc6_0_7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1e682cd5cc6_0_7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1e682cd5cc6_0_7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g1e682cd5cc6_0_7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5" name="Google Shape;2835;g1e682cd5cc6_0_7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g1e682cd5cc6_0_7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3" name="Google Shape;2843;g1e682cd5cc6_0_7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8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Google Shape;2849;g1e682cd5cc6_0_7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0" name="Google Shape;2850;g1e682cd5cc6_0_7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1e682cd5cc6_0_7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9" name="Google Shape;2859;g1e682cd5cc6_0_7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g1e682cd5cc6_0_7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8" name="Google Shape;2868;g1e682cd5cc6_0_7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1e682cd5cc6_0_7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1e682cd5cc6_0_7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g1e682cd5cc6_0_7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5" name="Google Shape;2885;g1e682cd5cc6_0_7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1e682cd5cc6_0_7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1e682cd5cc6_0_7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e682cd5cc6_0_1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e682cd5cc6_0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g1e8a340607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3" name="Google Shape;2903;g1e8a340607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g1e8a340607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4" name="Google Shape;2914;g1e8a340607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e8a340607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e8a340607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g1e682cd5cc6_0_1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0" name="Google Shape;2930;g1e682cd5cc6_0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g1e682cd5cc6_0_7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5" name="Google Shape;2935;g1e682cd5cc6_0_7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0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g1e682cd5cc6_0_3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2" name="Google Shape;2942;g1e682cd5cc6_0_3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1e682cd5cc6_0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1e682cd5cc6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1e682cd5cc6_0_1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1e682cd5cc6_0_1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1e682cd5cc6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" name="Google Shape;2377;g1e682cd5cc6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/>
          <p:nvPr/>
        </p:nvSpPr>
        <p:spPr>
          <a:xfrm rot="-370275">
            <a:off x="1364110" y="1057363"/>
            <a:ext cx="6415779" cy="246951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"/>
          <p:cNvSpPr txBox="1"/>
          <p:nvPr>
            <p:ph type="ctrTitle"/>
          </p:nvPr>
        </p:nvSpPr>
        <p:spPr>
          <a:xfrm>
            <a:off x="1547100" y="1072700"/>
            <a:ext cx="6049800" cy="233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6" name="Google Shape;136;p14"/>
          <p:cNvSpPr txBox="1"/>
          <p:nvPr>
            <p:ph idx="1" type="subTitle"/>
          </p:nvPr>
        </p:nvSpPr>
        <p:spPr>
          <a:xfrm>
            <a:off x="2456518" y="3749074"/>
            <a:ext cx="4232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" name="Google Shape;137;p14"/>
          <p:cNvSpPr/>
          <p:nvPr/>
        </p:nvSpPr>
        <p:spPr>
          <a:xfrm>
            <a:off x="160100" y="76200"/>
            <a:ext cx="1885325" cy="277375"/>
          </a:xfrm>
          <a:custGeom>
            <a:rect b="b" l="l" r="r" t="t"/>
            <a:pathLst>
              <a:path extrusionOk="0" h="11095" w="75413">
                <a:moveTo>
                  <a:pt x="0" y="0"/>
                </a:moveTo>
                <a:lnTo>
                  <a:pt x="0" y="11094"/>
                </a:lnTo>
                <a:lnTo>
                  <a:pt x="75412" y="11094"/>
                </a:lnTo>
                <a:lnTo>
                  <a:pt x="754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" name="Google Shape;138;p14"/>
          <p:cNvGrpSpPr/>
          <p:nvPr/>
        </p:nvGrpSpPr>
        <p:grpSpPr>
          <a:xfrm>
            <a:off x="-329275" y="2600"/>
            <a:ext cx="1740175" cy="841225"/>
            <a:chOff x="-253075" y="231200"/>
            <a:chExt cx="1740175" cy="841225"/>
          </a:xfrm>
        </p:grpSpPr>
        <p:sp>
          <p:nvSpPr>
            <p:cNvPr id="139" name="Google Shape;139;p14"/>
            <p:cNvSpPr/>
            <p:nvPr/>
          </p:nvSpPr>
          <p:spPr>
            <a:xfrm>
              <a:off x="-253075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8" y="1065"/>
                    <a:pt x="1368" y="669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-6310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126125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316100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50530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695275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88525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073700" y="231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69"/>
                  </a:cubicBezTo>
                  <a:cubicBezTo>
                    <a:pt x="1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669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263675" y="231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69"/>
                  </a:cubicBezTo>
                  <a:cubicBezTo>
                    <a:pt x="0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669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452900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-253075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5" y="1368"/>
                    <a:pt x="1368" y="1064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-6310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126125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316100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50530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695275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88525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1073700" y="3923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1263675" y="3923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1452900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-253075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67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-6310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126125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316100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50530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695275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88525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1073700" y="5541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7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1263675" y="5541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7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1452900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-253075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8" y="1065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-6310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126125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316100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50530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695275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88525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1073700" y="7152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1263675" y="7152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1452900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-253075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67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-6310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126125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316100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50530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695275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8525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1073700" y="8771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7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1263675" y="8771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7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1452900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-253075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-6310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126125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316100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50530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695275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88525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1073700" y="1038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1263675" y="1038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1452900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4"/>
          <p:cNvSpPr/>
          <p:nvPr/>
        </p:nvSpPr>
        <p:spPr>
          <a:xfrm>
            <a:off x="-133600" y="76200"/>
            <a:ext cx="786968" cy="57775"/>
          </a:xfrm>
          <a:custGeom>
            <a:rect b="b" l="l" r="r" t="t"/>
            <a:pathLst>
              <a:path extrusionOk="0" h="2311" w="87054">
                <a:moveTo>
                  <a:pt x="0" y="0"/>
                </a:moveTo>
                <a:lnTo>
                  <a:pt x="0" y="2310"/>
                </a:lnTo>
                <a:lnTo>
                  <a:pt x="87053" y="2310"/>
                </a:lnTo>
                <a:lnTo>
                  <a:pt x="870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4"/>
          <p:cNvSpPr/>
          <p:nvPr/>
        </p:nvSpPr>
        <p:spPr>
          <a:xfrm>
            <a:off x="464275" y="1296575"/>
            <a:ext cx="495475" cy="57774"/>
          </a:xfrm>
          <a:custGeom>
            <a:rect b="b" l="l" r="r" t="t"/>
            <a:pathLst>
              <a:path extrusionOk="0" h="852" w="19819">
                <a:moveTo>
                  <a:pt x="0" y="0"/>
                </a:moveTo>
                <a:lnTo>
                  <a:pt x="0" y="851"/>
                </a:lnTo>
                <a:lnTo>
                  <a:pt x="19818" y="851"/>
                </a:lnTo>
                <a:lnTo>
                  <a:pt x="198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4"/>
          <p:cNvSpPr/>
          <p:nvPr/>
        </p:nvSpPr>
        <p:spPr>
          <a:xfrm>
            <a:off x="1281900" y="1296575"/>
            <a:ext cx="117825" cy="57774"/>
          </a:xfrm>
          <a:custGeom>
            <a:rect b="b" l="l" r="r" t="t"/>
            <a:pathLst>
              <a:path extrusionOk="0" h="852" w="4713">
                <a:moveTo>
                  <a:pt x="1" y="0"/>
                </a:moveTo>
                <a:lnTo>
                  <a:pt x="1" y="851"/>
                </a:lnTo>
                <a:lnTo>
                  <a:pt x="4712" y="851"/>
                </a:lnTo>
                <a:lnTo>
                  <a:pt x="47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4"/>
          <p:cNvSpPr/>
          <p:nvPr/>
        </p:nvSpPr>
        <p:spPr>
          <a:xfrm>
            <a:off x="-121874" y="4425825"/>
            <a:ext cx="7869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4"/>
          <p:cNvSpPr/>
          <p:nvPr/>
        </p:nvSpPr>
        <p:spPr>
          <a:xfrm>
            <a:off x="-560200" y="4567825"/>
            <a:ext cx="786900" cy="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4"/>
          <p:cNvSpPr/>
          <p:nvPr/>
        </p:nvSpPr>
        <p:spPr>
          <a:xfrm>
            <a:off x="126669" y="4850650"/>
            <a:ext cx="786900" cy="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4"/>
          <p:cNvSpPr/>
          <p:nvPr/>
        </p:nvSpPr>
        <p:spPr>
          <a:xfrm>
            <a:off x="49396" y="4731600"/>
            <a:ext cx="1773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4"/>
          <p:cNvSpPr/>
          <p:nvPr/>
        </p:nvSpPr>
        <p:spPr>
          <a:xfrm>
            <a:off x="8281576" y="169600"/>
            <a:ext cx="7869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/>
          <p:cNvSpPr/>
          <p:nvPr/>
        </p:nvSpPr>
        <p:spPr>
          <a:xfrm>
            <a:off x="7843250" y="311600"/>
            <a:ext cx="7869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/>
          <p:cNvSpPr/>
          <p:nvPr/>
        </p:nvSpPr>
        <p:spPr>
          <a:xfrm>
            <a:off x="8630144" y="597575"/>
            <a:ext cx="786900" cy="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/>
          <p:cNvSpPr/>
          <p:nvPr/>
        </p:nvSpPr>
        <p:spPr>
          <a:xfrm>
            <a:off x="8555895" y="475375"/>
            <a:ext cx="105300" cy="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4"/>
          <p:cNvSpPr/>
          <p:nvPr/>
        </p:nvSpPr>
        <p:spPr>
          <a:xfrm>
            <a:off x="8102119" y="719775"/>
            <a:ext cx="7869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14"/>
          <p:cNvGrpSpPr/>
          <p:nvPr/>
        </p:nvGrpSpPr>
        <p:grpSpPr>
          <a:xfrm>
            <a:off x="8288045" y="4282788"/>
            <a:ext cx="860716" cy="860716"/>
            <a:chOff x="5238200" y="4091525"/>
            <a:chExt cx="574500" cy="574500"/>
          </a:xfrm>
        </p:grpSpPr>
        <p:sp>
          <p:nvSpPr>
            <p:cNvPr id="212" name="Google Shape;212;p14"/>
            <p:cNvSpPr/>
            <p:nvPr/>
          </p:nvSpPr>
          <p:spPr>
            <a:xfrm>
              <a:off x="5663750" y="4517075"/>
              <a:ext cx="148950" cy="148950"/>
            </a:xfrm>
            <a:custGeom>
              <a:rect b="b" l="l" r="r" t="t"/>
              <a:pathLst>
                <a:path extrusionOk="0" h="5958" w="5958">
                  <a:moveTo>
                    <a:pt x="5715" y="274"/>
                  </a:moveTo>
                  <a:lnTo>
                    <a:pt x="5715" y="5654"/>
                  </a:lnTo>
                  <a:lnTo>
                    <a:pt x="304" y="5654"/>
                  </a:lnTo>
                  <a:lnTo>
                    <a:pt x="304" y="274"/>
                  </a:lnTo>
                  <a:close/>
                  <a:moveTo>
                    <a:pt x="0" y="0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5522400" y="4375725"/>
              <a:ext cx="148975" cy="148975"/>
            </a:xfrm>
            <a:custGeom>
              <a:rect b="b" l="l" r="r" t="t"/>
              <a:pathLst>
                <a:path extrusionOk="0" h="5959" w="5959">
                  <a:moveTo>
                    <a:pt x="5654" y="274"/>
                  </a:moveTo>
                  <a:lnTo>
                    <a:pt x="5654" y="5654"/>
                  </a:lnTo>
                  <a:lnTo>
                    <a:pt x="274" y="5654"/>
                  </a:lnTo>
                  <a:lnTo>
                    <a:pt x="274" y="274"/>
                  </a:lnTo>
                  <a:close/>
                  <a:moveTo>
                    <a:pt x="1" y="1"/>
                  </a:moveTo>
                  <a:lnTo>
                    <a:pt x="1" y="5958"/>
                  </a:lnTo>
                  <a:lnTo>
                    <a:pt x="5958" y="5958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5522400" y="4234400"/>
              <a:ext cx="148975" cy="148950"/>
            </a:xfrm>
            <a:custGeom>
              <a:rect b="b" l="l" r="r" t="t"/>
              <a:pathLst>
                <a:path extrusionOk="0" h="5958" w="5959">
                  <a:moveTo>
                    <a:pt x="5654" y="243"/>
                  </a:moveTo>
                  <a:lnTo>
                    <a:pt x="5654" y="5654"/>
                  </a:lnTo>
                  <a:lnTo>
                    <a:pt x="274" y="5654"/>
                  </a:lnTo>
                  <a:lnTo>
                    <a:pt x="274" y="243"/>
                  </a:lnTo>
                  <a:close/>
                  <a:moveTo>
                    <a:pt x="1" y="0"/>
                  </a:moveTo>
                  <a:lnTo>
                    <a:pt x="1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5381075" y="4375725"/>
              <a:ext cx="148950" cy="148975"/>
            </a:xfrm>
            <a:custGeom>
              <a:rect b="b" l="l" r="r" t="t"/>
              <a:pathLst>
                <a:path extrusionOk="0" h="5959" w="5958">
                  <a:moveTo>
                    <a:pt x="5654" y="274"/>
                  </a:moveTo>
                  <a:lnTo>
                    <a:pt x="5654" y="5654"/>
                  </a:lnTo>
                  <a:lnTo>
                    <a:pt x="243" y="5654"/>
                  </a:lnTo>
                  <a:lnTo>
                    <a:pt x="243" y="274"/>
                  </a:lnTo>
                  <a:close/>
                  <a:moveTo>
                    <a:pt x="0" y="1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5663750" y="4375725"/>
              <a:ext cx="148950" cy="148975"/>
            </a:xfrm>
            <a:custGeom>
              <a:rect b="b" l="l" r="r" t="t"/>
              <a:pathLst>
                <a:path extrusionOk="0" h="5959" w="5958">
                  <a:moveTo>
                    <a:pt x="5715" y="274"/>
                  </a:moveTo>
                  <a:lnTo>
                    <a:pt x="5715" y="5654"/>
                  </a:lnTo>
                  <a:lnTo>
                    <a:pt x="304" y="5654"/>
                  </a:lnTo>
                  <a:lnTo>
                    <a:pt x="304" y="274"/>
                  </a:lnTo>
                  <a:close/>
                  <a:moveTo>
                    <a:pt x="0" y="1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5663750" y="4234400"/>
              <a:ext cx="148950" cy="148950"/>
            </a:xfrm>
            <a:custGeom>
              <a:rect b="b" l="l" r="r" t="t"/>
              <a:pathLst>
                <a:path extrusionOk="0" h="5958" w="5958">
                  <a:moveTo>
                    <a:pt x="5715" y="243"/>
                  </a:moveTo>
                  <a:lnTo>
                    <a:pt x="5715" y="5654"/>
                  </a:lnTo>
                  <a:lnTo>
                    <a:pt x="304" y="5654"/>
                  </a:lnTo>
                  <a:lnTo>
                    <a:pt x="304" y="243"/>
                  </a:lnTo>
                  <a:close/>
                  <a:moveTo>
                    <a:pt x="0" y="0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5663750" y="4091525"/>
              <a:ext cx="148950" cy="148975"/>
            </a:xfrm>
            <a:custGeom>
              <a:rect b="b" l="l" r="r" t="t"/>
              <a:pathLst>
                <a:path extrusionOk="0" h="5959" w="5958">
                  <a:moveTo>
                    <a:pt x="5715" y="305"/>
                  </a:moveTo>
                  <a:lnTo>
                    <a:pt x="5715" y="5715"/>
                  </a:lnTo>
                  <a:lnTo>
                    <a:pt x="304" y="5715"/>
                  </a:lnTo>
                  <a:lnTo>
                    <a:pt x="304" y="305"/>
                  </a:lnTo>
                  <a:close/>
                  <a:moveTo>
                    <a:pt x="0" y="1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5522400" y="4517075"/>
              <a:ext cx="148975" cy="148950"/>
            </a:xfrm>
            <a:custGeom>
              <a:rect b="b" l="l" r="r" t="t"/>
              <a:pathLst>
                <a:path extrusionOk="0" h="5958" w="5959">
                  <a:moveTo>
                    <a:pt x="5654" y="274"/>
                  </a:moveTo>
                  <a:lnTo>
                    <a:pt x="5654" y="5654"/>
                  </a:lnTo>
                  <a:lnTo>
                    <a:pt x="274" y="5654"/>
                  </a:lnTo>
                  <a:lnTo>
                    <a:pt x="274" y="274"/>
                  </a:lnTo>
                  <a:close/>
                  <a:moveTo>
                    <a:pt x="1" y="0"/>
                  </a:moveTo>
                  <a:lnTo>
                    <a:pt x="1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5381075" y="4517075"/>
              <a:ext cx="148950" cy="148950"/>
            </a:xfrm>
            <a:custGeom>
              <a:rect b="b" l="l" r="r" t="t"/>
              <a:pathLst>
                <a:path extrusionOk="0" h="5958" w="5958">
                  <a:moveTo>
                    <a:pt x="5654" y="274"/>
                  </a:moveTo>
                  <a:lnTo>
                    <a:pt x="5654" y="5654"/>
                  </a:lnTo>
                  <a:lnTo>
                    <a:pt x="243" y="5654"/>
                  </a:lnTo>
                  <a:lnTo>
                    <a:pt x="243" y="274"/>
                  </a:lnTo>
                  <a:close/>
                  <a:moveTo>
                    <a:pt x="0" y="0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5238200" y="4517075"/>
              <a:ext cx="148975" cy="148950"/>
            </a:xfrm>
            <a:custGeom>
              <a:rect b="b" l="l" r="r" t="t"/>
              <a:pathLst>
                <a:path extrusionOk="0" h="5958" w="5959">
                  <a:moveTo>
                    <a:pt x="5715" y="274"/>
                  </a:moveTo>
                  <a:lnTo>
                    <a:pt x="5715" y="5654"/>
                  </a:lnTo>
                  <a:lnTo>
                    <a:pt x="305" y="5654"/>
                  </a:lnTo>
                  <a:lnTo>
                    <a:pt x="305" y="274"/>
                  </a:lnTo>
                  <a:close/>
                  <a:moveTo>
                    <a:pt x="1" y="0"/>
                  </a:moveTo>
                  <a:lnTo>
                    <a:pt x="1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14"/>
          <p:cNvSpPr/>
          <p:nvPr/>
        </p:nvSpPr>
        <p:spPr>
          <a:xfrm>
            <a:off x="7986251" y="4319175"/>
            <a:ext cx="7869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4"/>
          <p:cNvSpPr/>
          <p:nvPr/>
        </p:nvSpPr>
        <p:spPr>
          <a:xfrm>
            <a:off x="7547925" y="4461175"/>
            <a:ext cx="786900" cy="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4"/>
          <p:cNvSpPr/>
          <p:nvPr/>
        </p:nvSpPr>
        <p:spPr>
          <a:xfrm>
            <a:off x="8228971" y="4177175"/>
            <a:ext cx="2310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/>
          <p:nvPr>
            <p:ph type="title"/>
          </p:nvPr>
        </p:nvSpPr>
        <p:spPr>
          <a:xfrm>
            <a:off x="3972318" y="1610293"/>
            <a:ext cx="3520200" cy="15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7" name="Google Shape;227;p15"/>
          <p:cNvSpPr txBox="1"/>
          <p:nvPr>
            <p:ph hasCustomPrompt="1" idx="2" type="title"/>
          </p:nvPr>
        </p:nvSpPr>
        <p:spPr>
          <a:xfrm>
            <a:off x="1669824" y="2150850"/>
            <a:ext cx="150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8" name="Google Shape;228;p15"/>
          <p:cNvSpPr txBox="1"/>
          <p:nvPr>
            <p:ph idx="1" type="subTitle"/>
          </p:nvPr>
        </p:nvSpPr>
        <p:spPr>
          <a:xfrm>
            <a:off x="3972318" y="3151818"/>
            <a:ext cx="3520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9" name="Google Shape;229;p15"/>
          <p:cNvGrpSpPr/>
          <p:nvPr/>
        </p:nvGrpSpPr>
        <p:grpSpPr>
          <a:xfrm>
            <a:off x="-329275" y="2600"/>
            <a:ext cx="1740175" cy="841225"/>
            <a:chOff x="-253075" y="231200"/>
            <a:chExt cx="1740175" cy="841225"/>
          </a:xfrm>
        </p:grpSpPr>
        <p:sp>
          <p:nvSpPr>
            <p:cNvPr id="230" name="Google Shape;230;p15"/>
            <p:cNvSpPr/>
            <p:nvPr/>
          </p:nvSpPr>
          <p:spPr>
            <a:xfrm>
              <a:off x="-253075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8" y="1065"/>
                    <a:pt x="1368" y="669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-6310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126125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316100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50530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695275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88525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1073700" y="231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69"/>
                  </a:cubicBezTo>
                  <a:cubicBezTo>
                    <a:pt x="1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669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1263675" y="231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69"/>
                  </a:cubicBezTo>
                  <a:cubicBezTo>
                    <a:pt x="0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669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1452900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-253075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5" y="1368"/>
                    <a:pt x="1368" y="1064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-6310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126125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316100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50530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695275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88525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1073700" y="3923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1263675" y="3923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1452900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-253075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67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-6310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126125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316100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50530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695275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88525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1073700" y="5541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7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1263675" y="5541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7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1452900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-253075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8" y="1065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-6310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126125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316100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50530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695275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88525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1073700" y="7152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1263675" y="7152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1452900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-253075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67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-6310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126125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316100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50530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695275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88525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1073700" y="8771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7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1263675" y="8771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7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1452900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-253075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-6310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126125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316100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50530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95275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88525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1073700" y="1038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1263675" y="1038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1452900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15"/>
          <p:cNvGrpSpPr/>
          <p:nvPr/>
        </p:nvGrpSpPr>
        <p:grpSpPr>
          <a:xfrm>
            <a:off x="-560200" y="2547338"/>
            <a:ext cx="1473769" cy="2351012"/>
            <a:chOff x="-560200" y="2547338"/>
            <a:chExt cx="1473769" cy="2351012"/>
          </a:xfrm>
        </p:grpSpPr>
        <p:grpSp>
          <p:nvGrpSpPr>
            <p:cNvPr id="291" name="Google Shape;291;p15"/>
            <p:cNvGrpSpPr/>
            <p:nvPr/>
          </p:nvGrpSpPr>
          <p:grpSpPr>
            <a:xfrm rot="-5400000">
              <a:off x="-381696" y="2910571"/>
              <a:ext cx="1460035" cy="733569"/>
              <a:chOff x="3333360" y="4608492"/>
              <a:chExt cx="1460035" cy="733569"/>
            </a:xfrm>
          </p:grpSpPr>
          <p:sp>
            <p:nvSpPr>
              <p:cNvPr id="292" name="Google Shape;292;p15"/>
              <p:cNvSpPr/>
              <p:nvPr/>
            </p:nvSpPr>
            <p:spPr>
              <a:xfrm rot="-5400000">
                <a:off x="3333351" y="4608500"/>
                <a:ext cx="733569" cy="733552"/>
              </a:xfrm>
              <a:custGeom>
                <a:rect b="b" l="l" r="r" t="t"/>
                <a:pathLst>
                  <a:path extrusionOk="0" fill="none" h="43444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rgbClr val="FFFFFF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5"/>
              <p:cNvSpPr/>
              <p:nvPr/>
            </p:nvSpPr>
            <p:spPr>
              <a:xfrm rot="-5400000">
                <a:off x="3512992" y="4608492"/>
                <a:ext cx="733569" cy="733569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rgbClr val="FFFFFF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5"/>
              <p:cNvSpPr/>
              <p:nvPr/>
            </p:nvSpPr>
            <p:spPr>
              <a:xfrm rot="-5400000">
                <a:off x="3696593" y="4608053"/>
                <a:ext cx="733569" cy="734447"/>
              </a:xfrm>
              <a:custGeom>
                <a:rect b="b" l="l" r="r" t="t"/>
                <a:pathLst>
                  <a:path extrusionOk="0" fill="none" h="43497" w="43445">
                    <a:moveTo>
                      <a:pt x="43444" y="43496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rgbClr val="FFFFFF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 rot="-5400000">
                <a:off x="3876665" y="4608492"/>
                <a:ext cx="733569" cy="733569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rgbClr val="FFFFFF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5"/>
              <p:cNvSpPr/>
              <p:nvPr/>
            </p:nvSpPr>
            <p:spPr>
              <a:xfrm rot="-5400000">
                <a:off x="4059826" y="4608492"/>
                <a:ext cx="733569" cy="733569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rgbClr val="FFFFFF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7" name="Google Shape;297;p15"/>
            <p:cNvSpPr/>
            <p:nvPr/>
          </p:nvSpPr>
          <p:spPr>
            <a:xfrm>
              <a:off x="-121874" y="4425825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-560200" y="4567825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126669" y="4850650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49396" y="4731600"/>
              <a:ext cx="1773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15"/>
          <p:cNvGrpSpPr/>
          <p:nvPr/>
        </p:nvGrpSpPr>
        <p:grpSpPr>
          <a:xfrm rot="10800000">
            <a:off x="6905839" y="-1770395"/>
            <a:ext cx="3078259" cy="3078259"/>
            <a:chOff x="-2714625" y="-3788412"/>
            <a:chExt cx="3390900" cy="3390900"/>
          </a:xfrm>
        </p:grpSpPr>
        <p:grpSp>
          <p:nvGrpSpPr>
            <p:cNvPr id="302" name="Google Shape;302;p15"/>
            <p:cNvGrpSpPr/>
            <p:nvPr/>
          </p:nvGrpSpPr>
          <p:grpSpPr>
            <a:xfrm>
              <a:off x="-2714625" y="-3385887"/>
              <a:ext cx="3390900" cy="2569275"/>
              <a:chOff x="-2714625" y="-3448050"/>
              <a:chExt cx="3390900" cy="2569275"/>
            </a:xfrm>
          </p:grpSpPr>
          <p:cxnSp>
            <p:nvCxnSpPr>
              <p:cNvPr id="303" name="Google Shape;303;p15"/>
              <p:cNvCxnSpPr/>
              <p:nvPr/>
            </p:nvCxnSpPr>
            <p:spPr>
              <a:xfrm>
                <a:off x="-2714625" y="-172402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4" name="Google Shape;304;p15"/>
              <p:cNvCxnSpPr/>
              <p:nvPr/>
            </p:nvCxnSpPr>
            <p:spPr>
              <a:xfrm>
                <a:off x="-2714625" y="-130492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5" name="Google Shape;305;p15"/>
              <p:cNvCxnSpPr/>
              <p:nvPr/>
            </p:nvCxnSpPr>
            <p:spPr>
              <a:xfrm>
                <a:off x="-2714625" y="-87877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6" name="Google Shape;306;p15"/>
              <p:cNvCxnSpPr/>
              <p:nvPr/>
            </p:nvCxnSpPr>
            <p:spPr>
              <a:xfrm>
                <a:off x="-2714625" y="-344805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7" name="Google Shape;307;p15"/>
              <p:cNvCxnSpPr/>
              <p:nvPr/>
            </p:nvCxnSpPr>
            <p:spPr>
              <a:xfrm>
                <a:off x="-2714625" y="-302895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8" name="Google Shape;308;p15"/>
              <p:cNvCxnSpPr/>
              <p:nvPr/>
            </p:nvCxnSpPr>
            <p:spPr>
              <a:xfrm>
                <a:off x="-2714625" y="-260280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9" name="Google Shape;309;p15"/>
              <p:cNvCxnSpPr/>
              <p:nvPr/>
            </p:nvCxnSpPr>
            <p:spPr>
              <a:xfrm>
                <a:off x="-2714625" y="-218370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10" name="Google Shape;310;p15"/>
            <p:cNvGrpSpPr/>
            <p:nvPr/>
          </p:nvGrpSpPr>
          <p:grpSpPr>
            <a:xfrm rot="-5400000">
              <a:off x="-2732212" y="-3377600"/>
              <a:ext cx="3390900" cy="2569275"/>
              <a:chOff x="-2714625" y="-3448050"/>
              <a:chExt cx="3390900" cy="2569275"/>
            </a:xfrm>
          </p:grpSpPr>
          <p:cxnSp>
            <p:nvCxnSpPr>
              <p:cNvPr id="311" name="Google Shape;311;p15"/>
              <p:cNvCxnSpPr/>
              <p:nvPr/>
            </p:nvCxnSpPr>
            <p:spPr>
              <a:xfrm>
                <a:off x="-2714625" y="-172402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2" name="Google Shape;312;p15"/>
              <p:cNvCxnSpPr/>
              <p:nvPr/>
            </p:nvCxnSpPr>
            <p:spPr>
              <a:xfrm>
                <a:off x="-2714625" y="-130492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3" name="Google Shape;313;p15"/>
              <p:cNvCxnSpPr/>
              <p:nvPr/>
            </p:nvCxnSpPr>
            <p:spPr>
              <a:xfrm>
                <a:off x="-2714625" y="-87877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4" name="Google Shape;314;p15"/>
              <p:cNvCxnSpPr/>
              <p:nvPr/>
            </p:nvCxnSpPr>
            <p:spPr>
              <a:xfrm>
                <a:off x="-2714625" y="-344805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5" name="Google Shape;315;p15"/>
              <p:cNvCxnSpPr/>
              <p:nvPr/>
            </p:nvCxnSpPr>
            <p:spPr>
              <a:xfrm>
                <a:off x="-2714625" y="-302895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6" name="Google Shape;316;p15"/>
              <p:cNvCxnSpPr/>
              <p:nvPr/>
            </p:nvCxnSpPr>
            <p:spPr>
              <a:xfrm>
                <a:off x="-2714625" y="-260280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7" name="Google Shape;317;p15"/>
              <p:cNvCxnSpPr/>
              <p:nvPr/>
            </p:nvCxnSpPr>
            <p:spPr>
              <a:xfrm>
                <a:off x="-2714625" y="-218370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18" name="Google Shape;318;p15"/>
          <p:cNvGrpSpPr/>
          <p:nvPr/>
        </p:nvGrpSpPr>
        <p:grpSpPr>
          <a:xfrm>
            <a:off x="7613200" y="4604100"/>
            <a:ext cx="1225226" cy="331700"/>
            <a:chOff x="7613200" y="4604100"/>
            <a:chExt cx="1225226" cy="331700"/>
          </a:xfrm>
        </p:grpSpPr>
        <p:sp>
          <p:nvSpPr>
            <p:cNvPr id="319" name="Google Shape;319;p15"/>
            <p:cNvSpPr/>
            <p:nvPr/>
          </p:nvSpPr>
          <p:spPr>
            <a:xfrm>
              <a:off x="8051526" y="4746100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7613200" y="4888100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8294246" y="4604100"/>
              <a:ext cx="2310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4" name="Google Shape;324;p16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325" name="Google Shape;325;p16"/>
          <p:cNvGrpSpPr/>
          <p:nvPr/>
        </p:nvGrpSpPr>
        <p:grpSpPr>
          <a:xfrm rot="5400000">
            <a:off x="7921818" y="-896767"/>
            <a:ext cx="401133" cy="2043183"/>
            <a:chOff x="6482900" y="1354425"/>
            <a:chExt cx="235600" cy="1829825"/>
          </a:xfrm>
        </p:grpSpPr>
        <p:sp>
          <p:nvSpPr>
            <p:cNvPr id="326" name="Google Shape;326;p16"/>
            <p:cNvSpPr/>
            <p:nvPr/>
          </p:nvSpPr>
          <p:spPr>
            <a:xfrm>
              <a:off x="6482900" y="1354425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0"/>
                  </a:moveTo>
                  <a:lnTo>
                    <a:pt x="1" y="517"/>
                  </a:lnTo>
                  <a:lnTo>
                    <a:pt x="9424" y="9909"/>
                  </a:lnTo>
                  <a:lnTo>
                    <a:pt x="9424" y="93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6482900" y="1476000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0"/>
                  </a:moveTo>
                  <a:lnTo>
                    <a:pt x="1" y="517"/>
                  </a:lnTo>
                  <a:lnTo>
                    <a:pt x="9424" y="9909"/>
                  </a:lnTo>
                  <a:lnTo>
                    <a:pt x="9424" y="93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6482900" y="1597575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1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3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6482900" y="1719150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8"/>
                  </a:lnTo>
                  <a:lnTo>
                    <a:pt x="9424" y="9940"/>
                  </a:lnTo>
                  <a:lnTo>
                    <a:pt x="9424" y="9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6482900" y="1839975"/>
              <a:ext cx="235600" cy="249275"/>
            </a:xfrm>
            <a:custGeom>
              <a:rect b="b" l="l" r="r" t="t"/>
              <a:pathLst>
                <a:path extrusionOk="0" h="9971" w="9424">
                  <a:moveTo>
                    <a:pt x="1" y="1"/>
                  </a:moveTo>
                  <a:lnTo>
                    <a:pt x="1" y="548"/>
                  </a:lnTo>
                  <a:lnTo>
                    <a:pt x="9424" y="9971"/>
                  </a:lnTo>
                  <a:lnTo>
                    <a:pt x="9424" y="94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6482900" y="1962325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1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6482900" y="2083900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8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6482900" y="2205500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0"/>
                  </a:moveTo>
                  <a:lnTo>
                    <a:pt x="1" y="547"/>
                  </a:lnTo>
                  <a:lnTo>
                    <a:pt x="9424" y="9939"/>
                  </a:lnTo>
                  <a:lnTo>
                    <a:pt x="9424" y="94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6482900" y="2327825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1"/>
                  </a:moveTo>
                  <a:lnTo>
                    <a:pt x="1" y="518"/>
                  </a:lnTo>
                  <a:lnTo>
                    <a:pt x="9424" y="9910"/>
                  </a:lnTo>
                  <a:lnTo>
                    <a:pt x="9424" y="9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6482900" y="2449425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0"/>
                  </a:moveTo>
                  <a:lnTo>
                    <a:pt x="1" y="517"/>
                  </a:lnTo>
                  <a:lnTo>
                    <a:pt x="9424" y="9909"/>
                  </a:lnTo>
                  <a:lnTo>
                    <a:pt x="9424" y="9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6482900" y="2571000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0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6482900" y="2692575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6482900" y="2814150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8"/>
                  </a:lnTo>
                  <a:lnTo>
                    <a:pt x="9424" y="9940"/>
                  </a:lnTo>
                  <a:lnTo>
                    <a:pt x="9424" y="94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6482900" y="2935750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0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" name="Google Shape;340;p16"/>
          <p:cNvGrpSpPr/>
          <p:nvPr/>
        </p:nvGrpSpPr>
        <p:grpSpPr>
          <a:xfrm>
            <a:off x="0" y="676100"/>
            <a:ext cx="935450" cy="189399"/>
            <a:chOff x="0" y="676100"/>
            <a:chExt cx="935450" cy="189399"/>
          </a:xfrm>
        </p:grpSpPr>
        <p:sp>
          <p:nvSpPr>
            <p:cNvPr id="341" name="Google Shape;341;p16"/>
            <p:cNvSpPr/>
            <p:nvPr/>
          </p:nvSpPr>
          <p:spPr>
            <a:xfrm>
              <a:off x="0" y="807725"/>
              <a:ext cx="495475" cy="57774"/>
            </a:xfrm>
            <a:custGeom>
              <a:rect b="b" l="l" r="r" t="t"/>
              <a:pathLst>
                <a:path extrusionOk="0" h="852" w="19819">
                  <a:moveTo>
                    <a:pt x="0" y="0"/>
                  </a:moveTo>
                  <a:lnTo>
                    <a:pt x="0" y="851"/>
                  </a:lnTo>
                  <a:lnTo>
                    <a:pt x="19818" y="851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817625" y="807725"/>
              <a:ext cx="117825" cy="57774"/>
            </a:xfrm>
            <a:custGeom>
              <a:rect b="b" l="l" r="r" t="t"/>
              <a:pathLst>
                <a:path extrusionOk="0" h="852" w="4713">
                  <a:moveTo>
                    <a:pt x="1" y="0"/>
                  </a:moveTo>
                  <a:lnTo>
                    <a:pt x="1" y="851"/>
                  </a:lnTo>
                  <a:lnTo>
                    <a:pt x="4712" y="851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322150" y="676100"/>
              <a:ext cx="495475" cy="57774"/>
            </a:xfrm>
            <a:custGeom>
              <a:rect b="b" l="l" r="r" t="t"/>
              <a:pathLst>
                <a:path extrusionOk="0" h="852" w="19819">
                  <a:moveTo>
                    <a:pt x="0" y="0"/>
                  </a:moveTo>
                  <a:lnTo>
                    <a:pt x="0" y="851"/>
                  </a:lnTo>
                  <a:lnTo>
                    <a:pt x="19818" y="851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16"/>
          <p:cNvGrpSpPr/>
          <p:nvPr/>
        </p:nvGrpSpPr>
        <p:grpSpPr>
          <a:xfrm>
            <a:off x="8737675" y="3436150"/>
            <a:ext cx="80575" cy="1167950"/>
            <a:chOff x="8430900" y="3436150"/>
            <a:chExt cx="80575" cy="1167950"/>
          </a:xfrm>
        </p:grpSpPr>
        <p:sp>
          <p:nvSpPr>
            <p:cNvPr id="345" name="Google Shape;345;p16"/>
            <p:cNvSpPr/>
            <p:nvPr/>
          </p:nvSpPr>
          <p:spPr>
            <a:xfrm>
              <a:off x="8430900" y="4211225"/>
              <a:ext cx="80575" cy="63850"/>
            </a:xfrm>
            <a:custGeom>
              <a:rect b="b" l="l" r="r" t="t"/>
              <a:pathLst>
                <a:path extrusionOk="0" h="2554" w="3223">
                  <a:moveTo>
                    <a:pt x="1581" y="0"/>
                  </a:moveTo>
                  <a:lnTo>
                    <a:pt x="0" y="2554"/>
                  </a:lnTo>
                  <a:lnTo>
                    <a:pt x="3222" y="2554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8430900" y="4541025"/>
              <a:ext cx="80575" cy="63075"/>
            </a:xfrm>
            <a:custGeom>
              <a:rect b="b" l="l" r="r" t="t"/>
              <a:pathLst>
                <a:path extrusionOk="0" h="2523" w="3223">
                  <a:moveTo>
                    <a:pt x="1581" y="0"/>
                  </a:moveTo>
                  <a:lnTo>
                    <a:pt x="0" y="2523"/>
                  </a:lnTo>
                  <a:lnTo>
                    <a:pt x="3222" y="2523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8430900" y="3436150"/>
              <a:ext cx="80575" cy="63850"/>
            </a:xfrm>
            <a:custGeom>
              <a:rect b="b" l="l" r="r" t="t"/>
              <a:pathLst>
                <a:path extrusionOk="0" h="2554" w="3223">
                  <a:moveTo>
                    <a:pt x="1581" y="0"/>
                  </a:moveTo>
                  <a:lnTo>
                    <a:pt x="0" y="2553"/>
                  </a:lnTo>
                  <a:lnTo>
                    <a:pt x="3222" y="2553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8430900" y="3765925"/>
              <a:ext cx="80575" cy="63100"/>
            </a:xfrm>
            <a:custGeom>
              <a:rect b="b" l="l" r="r" t="t"/>
              <a:pathLst>
                <a:path extrusionOk="0" h="2524" w="3223">
                  <a:moveTo>
                    <a:pt x="1581" y="1"/>
                  </a:moveTo>
                  <a:lnTo>
                    <a:pt x="0" y="2524"/>
                  </a:lnTo>
                  <a:lnTo>
                    <a:pt x="3222" y="252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8430900" y="3905000"/>
              <a:ext cx="80575" cy="63850"/>
            </a:xfrm>
            <a:custGeom>
              <a:rect b="b" l="l" r="r" t="t"/>
              <a:pathLst>
                <a:path extrusionOk="0" h="2554" w="3223">
                  <a:moveTo>
                    <a:pt x="1581" y="0"/>
                  </a:moveTo>
                  <a:lnTo>
                    <a:pt x="0" y="2553"/>
                  </a:lnTo>
                  <a:lnTo>
                    <a:pt x="3222" y="2553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16"/>
          <p:cNvGrpSpPr/>
          <p:nvPr/>
        </p:nvGrpSpPr>
        <p:grpSpPr>
          <a:xfrm>
            <a:off x="-24774" y="4603943"/>
            <a:ext cx="737877" cy="735946"/>
            <a:chOff x="-24800" y="4736675"/>
            <a:chExt cx="572975" cy="571475"/>
          </a:xfrm>
        </p:grpSpPr>
        <p:sp>
          <p:nvSpPr>
            <p:cNvPr id="351" name="Google Shape;351;p16"/>
            <p:cNvSpPr/>
            <p:nvPr/>
          </p:nvSpPr>
          <p:spPr>
            <a:xfrm>
              <a:off x="32175" y="4793675"/>
              <a:ext cx="408100" cy="408075"/>
            </a:xfrm>
            <a:custGeom>
              <a:rect b="b" l="l" r="r" t="t"/>
              <a:pathLst>
                <a:path extrusionOk="0" h="16323" w="16324">
                  <a:moveTo>
                    <a:pt x="16019" y="0"/>
                  </a:moveTo>
                  <a:lnTo>
                    <a:pt x="1" y="16019"/>
                  </a:lnTo>
                  <a:cubicBezTo>
                    <a:pt x="62" y="16140"/>
                    <a:pt x="153" y="16201"/>
                    <a:pt x="214" y="16323"/>
                  </a:cubicBezTo>
                  <a:lnTo>
                    <a:pt x="16323" y="213"/>
                  </a:lnTo>
                  <a:cubicBezTo>
                    <a:pt x="16262" y="152"/>
                    <a:pt x="16141" y="61"/>
                    <a:pt x="160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-16450" y="4745050"/>
              <a:ext cx="359450" cy="359450"/>
            </a:xfrm>
            <a:custGeom>
              <a:rect b="b" l="l" r="r" t="t"/>
              <a:pathLst>
                <a:path extrusionOk="0" h="14378" w="14378">
                  <a:moveTo>
                    <a:pt x="13952" y="0"/>
                  </a:moveTo>
                  <a:lnTo>
                    <a:pt x="0" y="13952"/>
                  </a:lnTo>
                  <a:cubicBezTo>
                    <a:pt x="31" y="14104"/>
                    <a:pt x="61" y="14225"/>
                    <a:pt x="122" y="14377"/>
                  </a:cubicBezTo>
                  <a:lnTo>
                    <a:pt x="14378" y="122"/>
                  </a:lnTo>
                  <a:cubicBezTo>
                    <a:pt x="14226" y="91"/>
                    <a:pt x="14104" y="31"/>
                    <a:pt x="13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13175" y="4774675"/>
              <a:ext cx="398975" cy="398975"/>
            </a:xfrm>
            <a:custGeom>
              <a:rect b="b" l="l" r="r" t="t"/>
              <a:pathLst>
                <a:path extrusionOk="0" h="15959" w="15959">
                  <a:moveTo>
                    <a:pt x="15655" y="1"/>
                  </a:moveTo>
                  <a:lnTo>
                    <a:pt x="1" y="15654"/>
                  </a:lnTo>
                  <a:cubicBezTo>
                    <a:pt x="62" y="15776"/>
                    <a:pt x="92" y="15867"/>
                    <a:pt x="183" y="15958"/>
                  </a:cubicBezTo>
                  <a:lnTo>
                    <a:pt x="15959" y="183"/>
                  </a:lnTo>
                  <a:cubicBezTo>
                    <a:pt x="15837" y="122"/>
                    <a:pt x="15715" y="61"/>
                    <a:pt x="156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-4300" y="4757200"/>
              <a:ext cx="383025" cy="383000"/>
            </a:xfrm>
            <a:custGeom>
              <a:rect b="b" l="l" r="r" t="t"/>
              <a:pathLst>
                <a:path extrusionOk="0" h="15320" w="15321">
                  <a:moveTo>
                    <a:pt x="14986" y="0"/>
                  </a:moveTo>
                  <a:lnTo>
                    <a:pt x="1" y="14985"/>
                  </a:lnTo>
                  <a:cubicBezTo>
                    <a:pt x="31" y="15107"/>
                    <a:pt x="122" y="15198"/>
                    <a:pt x="153" y="15320"/>
                  </a:cubicBezTo>
                  <a:lnTo>
                    <a:pt x="15320" y="152"/>
                  </a:lnTo>
                  <a:cubicBezTo>
                    <a:pt x="15199" y="122"/>
                    <a:pt x="15107" y="61"/>
                    <a:pt x="14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-24050" y="4738200"/>
              <a:ext cx="326025" cy="326025"/>
            </a:xfrm>
            <a:custGeom>
              <a:rect b="b" l="l" r="r" t="t"/>
              <a:pathLst>
                <a:path extrusionOk="0" h="13041" w="13041">
                  <a:moveTo>
                    <a:pt x="12584" y="1"/>
                  </a:moveTo>
                  <a:lnTo>
                    <a:pt x="0" y="12584"/>
                  </a:lnTo>
                  <a:cubicBezTo>
                    <a:pt x="0" y="12736"/>
                    <a:pt x="31" y="12888"/>
                    <a:pt x="31" y="13040"/>
                  </a:cubicBezTo>
                  <a:lnTo>
                    <a:pt x="13040" y="61"/>
                  </a:lnTo>
                  <a:cubicBezTo>
                    <a:pt x="12888" y="1"/>
                    <a:pt x="12736" y="1"/>
                    <a:pt x="12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55750" y="4817225"/>
              <a:ext cx="410350" cy="410375"/>
            </a:xfrm>
            <a:custGeom>
              <a:rect b="b" l="l" r="r" t="t"/>
              <a:pathLst>
                <a:path extrusionOk="0" h="16415" w="16414">
                  <a:moveTo>
                    <a:pt x="16201" y="1"/>
                  </a:moveTo>
                  <a:lnTo>
                    <a:pt x="0" y="16202"/>
                  </a:lnTo>
                  <a:lnTo>
                    <a:pt x="122" y="16293"/>
                  </a:lnTo>
                  <a:lnTo>
                    <a:pt x="213" y="16414"/>
                  </a:lnTo>
                  <a:lnTo>
                    <a:pt x="16414" y="244"/>
                  </a:lnTo>
                  <a:cubicBezTo>
                    <a:pt x="16414" y="183"/>
                    <a:pt x="16353" y="153"/>
                    <a:pt x="16292" y="122"/>
                  </a:cubicBezTo>
                  <a:lnTo>
                    <a:pt x="162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-24800" y="4736675"/>
              <a:ext cx="280425" cy="280425"/>
            </a:xfrm>
            <a:custGeom>
              <a:rect b="b" l="l" r="r" t="t"/>
              <a:pathLst>
                <a:path extrusionOk="0" h="11217" w="11217">
                  <a:moveTo>
                    <a:pt x="11216" y="1"/>
                  </a:moveTo>
                  <a:cubicBezTo>
                    <a:pt x="11003" y="1"/>
                    <a:pt x="10851" y="1"/>
                    <a:pt x="10669" y="31"/>
                  </a:cubicBezTo>
                  <a:lnTo>
                    <a:pt x="30" y="10670"/>
                  </a:lnTo>
                  <a:cubicBezTo>
                    <a:pt x="30" y="10852"/>
                    <a:pt x="0" y="11004"/>
                    <a:pt x="0" y="11217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-18725" y="4743525"/>
              <a:ext cx="217350" cy="216600"/>
            </a:xfrm>
            <a:custGeom>
              <a:rect b="b" l="l" r="r" t="t"/>
              <a:pathLst>
                <a:path extrusionOk="0" h="8664" w="8694">
                  <a:moveTo>
                    <a:pt x="8693" y="0"/>
                  </a:moveTo>
                  <a:lnTo>
                    <a:pt x="8693" y="0"/>
                  </a:lnTo>
                  <a:cubicBezTo>
                    <a:pt x="8450" y="31"/>
                    <a:pt x="8207" y="92"/>
                    <a:pt x="7994" y="183"/>
                  </a:cubicBezTo>
                  <a:lnTo>
                    <a:pt x="213" y="7964"/>
                  </a:lnTo>
                  <a:cubicBezTo>
                    <a:pt x="122" y="8207"/>
                    <a:pt x="61" y="8420"/>
                    <a:pt x="0" y="8663"/>
                  </a:cubicBezTo>
                  <a:lnTo>
                    <a:pt x="86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267750" y="5029250"/>
              <a:ext cx="280425" cy="278900"/>
            </a:xfrm>
            <a:custGeom>
              <a:rect b="b" l="l" r="r" t="t"/>
              <a:pathLst>
                <a:path extrusionOk="0" h="11156" w="11217">
                  <a:moveTo>
                    <a:pt x="11216" y="0"/>
                  </a:moveTo>
                  <a:lnTo>
                    <a:pt x="0" y="11155"/>
                  </a:lnTo>
                  <a:cubicBezTo>
                    <a:pt x="183" y="11155"/>
                    <a:pt x="335" y="11155"/>
                    <a:pt x="517" y="11125"/>
                  </a:cubicBezTo>
                  <a:lnTo>
                    <a:pt x="11156" y="517"/>
                  </a:lnTo>
                  <a:cubicBezTo>
                    <a:pt x="11156" y="334"/>
                    <a:pt x="11216" y="182"/>
                    <a:pt x="11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219875" y="4981375"/>
              <a:ext cx="326025" cy="325250"/>
            </a:xfrm>
            <a:custGeom>
              <a:rect b="b" l="l" r="r" t="t"/>
              <a:pathLst>
                <a:path extrusionOk="0" h="13010" w="13041">
                  <a:moveTo>
                    <a:pt x="13010" y="0"/>
                  </a:moveTo>
                  <a:lnTo>
                    <a:pt x="1" y="12979"/>
                  </a:lnTo>
                  <a:cubicBezTo>
                    <a:pt x="152" y="13009"/>
                    <a:pt x="304" y="13009"/>
                    <a:pt x="456" y="13009"/>
                  </a:cubicBezTo>
                  <a:lnTo>
                    <a:pt x="13040" y="456"/>
                  </a:lnTo>
                  <a:cubicBezTo>
                    <a:pt x="13040" y="304"/>
                    <a:pt x="13010" y="152"/>
                    <a:pt x="130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13950" y="4775425"/>
              <a:ext cx="101850" cy="101850"/>
            </a:xfrm>
            <a:custGeom>
              <a:rect b="b" l="l" r="r" t="t"/>
              <a:pathLst>
                <a:path extrusionOk="0" h="4074" w="4074">
                  <a:moveTo>
                    <a:pt x="4073" y="1"/>
                  </a:moveTo>
                  <a:lnTo>
                    <a:pt x="4073" y="1"/>
                  </a:lnTo>
                  <a:cubicBezTo>
                    <a:pt x="3253" y="487"/>
                    <a:pt x="2462" y="1065"/>
                    <a:pt x="1794" y="1794"/>
                  </a:cubicBezTo>
                  <a:cubicBezTo>
                    <a:pt x="1095" y="2463"/>
                    <a:pt x="487" y="3253"/>
                    <a:pt x="0" y="4074"/>
                  </a:cubicBezTo>
                  <a:lnTo>
                    <a:pt x="4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324750" y="5086225"/>
              <a:ext cx="216575" cy="215850"/>
            </a:xfrm>
            <a:custGeom>
              <a:rect b="b" l="l" r="r" t="t"/>
              <a:pathLst>
                <a:path extrusionOk="0" h="8634" w="8663">
                  <a:moveTo>
                    <a:pt x="8663" y="1"/>
                  </a:moveTo>
                  <a:lnTo>
                    <a:pt x="0" y="8633"/>
                  </a:lnTo>
                  <a:cubicBezTo>
                    <a:pt x="213" y="8572"/>
                    <a:pt x="456" y="8511"/>
                    <a:pt x="669" y="8420"/>
                  </a:cubicBezTo>
                  <a:lnTo>
                    <a:pt x="8481" y="669"/>
                  </a:lnTo>
                  <a:cubicBezTo>
                    <a:pt x="8541" y="457"/>
                    <a:pt x="8572" y="213"/>
                    <a:pt x="86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406050" y="5167550"/>
              <a:ext cx="101850" cy="101850"/>
            </a:xfrm>
            <a:custGeom>
              <a:rect b="b" l="l" r="r" t="t"/>
              <a:pathLst>
                <a:path extrusionOk="0" h="4074" w="4074">
                  <a:moveTo>
                    <a:pt x="4073" y="0"/>
                  </a:moveTo>
                  <a:lnTo>
                    <a:pt x="0" y="4073"/>
                  </a:lnTo>
                  <a:cubicBezTo>
                    <a:pt x="821" y="3587"/>
                    <a:pt x="1611" y="3009"/>
                    <a:pt x="2280" y="2280"/>
                  </a:cubicBezTo>
                  <a:cubicBezTo>
                    <a:pt x="2979" y="1611"/>
                    <a:pt x="3587" y="821"/>
                    <a:pt x="4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111200" y="4872700"/>
              <a:ext cx="398975" cy="398975"/>
            </a:xfrm>
            <a:custGeom>
              <a:rect b="b" l="l" r="r" t="t"/>
              <a:pathLst>
                <a:path extrusionOk="0" h="15959" w="15959">
                  <a:moveTo>
                    <a:pt x="15746" y="1"/>
                  </a:moveTo>
                  <a:lnTo>
                    <a:pt x="1" y="15745"/>
                  </a:lnTo>
                  <a:cubicBezTo>
                    <a:pt x="92" y="15837"/>
                    <a:pt x="214" y="15867"/>
                    <a:pt x="305" y="15958"/>
                  </a:cubicBezTo>
                  <a:lnTo>
                    <a:pt x="15959" y="305"/>
                  </a:lnTo>
                  <a:cubicBezTo>
                    <a:pt x="15867" y="183"/>
                    <a:pt x="15837" y="61"/>
                    <a:pt x="15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81575" y="4843075"/>
              <a:ext cx="408075" cy="408075"/>
            </a:xfrm>
            <a:custGeom>
              <a:rect b="b" l="l" r="r" t="t"/>
              <a:pathLst>
                <a:path extrusionOk="0" h="16323" w="16323">
                  <a:moveTo>
                    <a:pt x="16110" y="0"/>
                  </a:moveTo>
                  <a:lnTo>
                    <a:pt x="0" y="16110"/>
                  </a:lnTo>
                  <a:cubicBezTo>
                    <a:pt x="61" y="16171"/>
                    <a:pt x="183" y="16262"/>
                    <a:pt x="304" y="16323"/>
                  </a:cubicBezTo>
                  <a:lnTo>
                    <a:pt x="16323" y="304"/>
                  </a:lnTo>
                  <a:cubicBezTo>
                    <a:pt x="16262" y="183"/>
                    <a:pt x="16171" y="122"/>
                    <a:pt x="16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179600" y="4941100"/>
              <a:ext cx="358700" cy="358675"/>
            </a:xfrm>
            <a:custGeom>
              <a:rect b="b" l="l" r="r" t="t"/>
              <a:pathLst>
                <a:path extrusionOk="0" h="14347" w="14348">
                  <a:moveTo>
                    <a:pt x="14226" y="0"/>
                  </a:moveTo>
                  <a:lnTo>
                    <a:pt x="1" y="14225"/>
                  </a:lnTo>
                  <a:cubicBezTo>
                    <a:pt x="92" y="14286"/>
                    <a:pt x="244" y="14316"/>
                    <a:pt x="396" y="14347"/>
                  </a:cubicBezTo>
                  <a:lnTo>
                    <a:pt x="14347" y="395"/>
                  </a:lnTo>
                  <a:cubicBezTo>
                    <a:pt x="14317" y="243"/>
                    <a:pt x="14287" y="152"/>
                    <a:pt x="14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143125" y="4904625"/>
              <a:ext cx="383000" cy="383000"/>
            </a:xfrm>
            <a:custGeom>
              <a:rect b="b" l="l" r="r" t="t"/>
              <a:pathLst>
                <a:path extrusionOk="0" h="15320" w="15320">
                  <a:moveTo>
                    <a:pt x="15168" y="0"/>
                  </a:moveTo>
                  <a:lnTo>
                    <a:pt x="1" y="15168"/>
                  </a:lnTo>
                  <a:cubicBezTo>
                    <a:pt x="122" y="15198"/>
                    <a:pt x="213" y="15289"/>
                    <a:pt x="335" y="15320"/>
                  </a:cubicBezTo>
                  <a:lnTo>
                    <a:pt x="15320" y="335"/>
                  </a:lnTo>
                  <a:cubicBezTo>
                    <a:pt x="15290" y="243"/>
                    <a:pt x="15198" y="122"/>
                    <a:pt x="15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"/>
          <p:cNvSpPr txBox="1"/>
          <p:nvPr>
            <p:ph type="title"/>
          </p:nvPr>
        </p:nvSpPr>
        <p:spPr>
          <a:xfrm>
            <a:off x="713100" y="1260275"/>
            <a:ext cx="35355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b="0"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0" name="Google Shape;370;p17"/>
          <p:cNvSpPr txBox="1"/>
          <p:nvPr>
            <p:ph idx="2" type="title"/>
          </p:nvPr>
        </p:nvSpPr>
        <p:spPr>
          <a:xfrm>
            <a:off x="4895400" y="3195079"/>
            <a:ext cx="35355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0"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1" name="Google Shape;371;p17"/>
          <p:cNvSpPr txBox="1"/>
          <p:nvPr>
            <p:ph idx="1" type="subTitle"/>
          </p:nvPr>
        </p:nvSpPr>
        <p:spPr>
          <a:xfrm>
            <a:off x="4895400" y="3753979"/>
            <a:ext cx="3535500" cy="6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2" name="Google Shape;372;p17"/>
          <p:cNvSpPr txBox="1"/>
          <p:nvPr>
            <p:ph idx="3" type="subTitle"/>
          </p:nvPr>
        </p:nvSpPr>
        <p:spPr>
          <a:xfrm>
            <a:off x="713100" y="1819175"/>
            <a:ext cx="3535500" cy="6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3" name="Google Shape;373;p17"/>
          <p:cNvSpPr txBox="1"/>
          <p:nvPr>
            <p:ph idx="4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74" name="Google Shape;374;p17"/>
          <p:cNvGrpSpPr/>
          <p:nvPr/>
        </p:nvGrpSpPr>
        <p:grpSpPr>
          <a:xfrm>
            <a:off x="-590717" y="3835555"/>
            <a:ext cx="2043172" cy="2037823"/>
            <a:chOff x="-24800" y="4736675"/>
            <a:chExt cx="572975" cy="571475"/>
          </a:xfrm>
        </p:grpSpPr>
        <p:sp>
          <p:nvSpPr>
            <p:cNvPr id="375" name="Google Shape;375;p17"/>
            <p:cNvSpPr/>
            <p:nvPr/>
          </p:nvSpPr>
          <p:spPr>
            <a:xfrm>
              <a:off x="32175" y="4793675"/>
              <a:ext cx="408100" cy="408075"/>
            </a:xfrm>
            <a:custGeom>
              <a:rect b="b" l="l" r="r" t="t"/>
              <a:pathLst>
                <a:path extrusionOk="0" h="16323" w="16324">
                  <a:moveTo>
                    <a:pt x="16019" y="0"/>
                  </a:moveTo>
                  <a:lnTo>
                    <a:pt x="1" y="16019"/>
                  </a:lnTo>
                  <a:cubicBezTo>
                    <a:pt x="62" y="16140"/>
                    <a:pt x="153" y="16201"/>
                    <a:pt x="214" y="16323"/>
                  </a:cubicBezTo>
                  <a:lnTo>
                    <a:pt x="16323" y="213"/>
                  </a:lnTo>
                  <a:cubicBezTo>
                    <a:pt x="16262" y="152"/>
                    <a:pt x="16141" y="61"/>
                    <a:pt x="16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-16450" y="4745050"/>
              <a:ext cx="359450" cy="359450"/>
            </a:xfrm>
            <a:custGeom>
              <a:rect b="b" l="l" r="r" t="t"/>
              <a:pathLst>
                <a:path extrusionOk="0" h="14378" w="14378">
                  <a:moveTo>
                    <a:pt x="13952" y="0"/>
                  </a:moveTo>
                  <a:lnTo>
                    <a:pt x="0" y="13952"/>
                  </a:lnTo>
                  <a:cubicBezTo>
                    <a:pt x="31" y="14104"/>
                    <a:pt x="61" y="14225"/>
                    <a:pt x="122" y="14377"/>
                  </a:cubicBezTo>
                  <a:lnTo>
                    <a:pt x="14378" y="122"/>
                  </a:lnTo>
                  <a:cubicBezTo>
                    <a:pt x="14226" y="91"/>
                    <a:pt x="14104" y="31"/>
                    <a:pt x="139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13175" y="4774675"/>
              <a:ext cx="398975" cy="398975"/>
            </a:xfrm>
            <a:custGeom>
              <a:rect b="b" l="l" r="r" t="t"/>
              <a:pathLst>
                <a:path extrusionOk="0" h="15959" w="15959">
                  <a:moveTo>
                    <a:pt x="15655" y="1"/>
                  </a:moveTo>
                  <a:lnTo>
                    <a:pt x="1" y="15654"/>
                  </a:lnTo>
                  <a:cubicBezTo>
                    <a:pt x="62" y="15776"/>
                    <a:pt x="92" y="15867"/>
                    <a:pt x="183" y="15958"/>
                  </a:cubicBezTo>
                  <a:lnTo>
                    <a:pt x="15959" y="183"/>
                  </a:lnTo>
                  <a:cubicBezTo>
                    <a:pt x="15837" y="122"/>
                    <a:pt x="15715" y="61"/>
                    <a:pt x="156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-4300" y="4757200"/>
              <a:ext cx="383025" cy="383000"/>
            </a:xfrm>
            <a:custGeom>
              <a:rect b="b" l="l" r="r" t="t"/>
              <a:pathLst>
                <a:path extrusionOk="0" h="15320" w="15321">
                  <a:moveTo>
                    <a:pt x="14986" y="0"/>
                  </a:moveTo>
                  <a:lnTo>
                    <a:pt x="1" y="14985"/>
                  </a:lnTo>
                  <a:cubicBezTo>
                    <a:pt x="31" y="15107"/>
                    <a:pt x="122" y="15198"/>
                    <a:pt x="153" y="15320"/>
                  </a:cubicBezTo>
                  <a:lnTo>
                    <a:pt x="15320" y="152"/>
                  </a:lnTo>
                  <a:cubicBezTo>
                    <a:pt x="15199" y="122"/>
                    <a:pt x="15107" y="61"/>
                    <a:pt x="149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-24050" y="4738200"/>
              <a:ext cx="326025" cy="326025"/>
            </a:xfrm>
            <a:custGeom>
              <a:rect b="b" l="l" r="r" t="t"/>
              <a:pathLst>
                <a:path extrusionOk="0" h="13041" w="13041">
                  <a:moveTo>
                    <a:pt x="12584" y="1"/>
                  </a:moveTo>
                  <a:lnTo>
                    <a:pt x="0" y="12584"/>
                  </a:lnTo>
                  <a:cubicBezTo>
                    <a:pt x="0" y="12736"/>
                    <a:pt x="31" y="12888"/>
                    <a:pt x="31" y="13040"/>
                  </a:cubicBezTo>
                  <a:lnTo>
                    <a:pt x="13040" y="61"/>
                  </a:lnTo>
                  <a:cubicBezTo>
                    <a:pt x="12888" y="1"/>
                    <a:pt x="12736" y="1"/>
                    <a:pt x="12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55750" y="4817225"/>
              <a:ext cx="410350" cy="410375"/>
            </a:xfrm>
            <a:custGeom>
              <a:rect b="b" l="l" r="r" t="t"/>
              <a:pathLst>
                <a:path extrusionOk="0" h="16415" w="16414">
                  <a:moveTo>
                    <a:pt x="16201" y="1"/>
                  </a:moveTo>
                  <a:lnTo>
                    <a:pt x="0" y="16202"/>
                  </a:lnTo>
                  <a:lnTo>
                    <a:pt x="122" y="16293"/>
                  </a:lnTo>
                  <a:lnTo>
                    <a:pt x="213" y="16414"/>
                  </a:lnTo>
                  <a:lnTo>
                    <a:pt x="16414" y="244"/>
                  </a:lnTo>
                  <a:cubicBezTo>
                    <a:pt x="16414" y="183"/>
                    <a:pt x="16353" y="153"/>
                    <a:pt x="16292" y="122"/>
                  </a:cubicBezTo>
                  <a:lnTo>
                    <a:pt x="162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-24800" y="4736675"/>
              <a:ext cx="280425" cy="280425"/>
            </a:xfrm>
            <a:custGeom>
              <a:rect b="b" l="l" r="r" t="t"/>
              <a:pathLst>
                <a:path extrusionOk="0" h="11217" w="11217">
                  <a:moveTo>
                    <a:pt x="11216" y="1"/>
                  </a:moveTo>
                  <a:cubicBezTo>
                    <a:pt x="11003" y="1"/>
                    <a:pt x="10851" y="1"/>
                    <a:pt x="10669" y="31"/>
                  </a:cubicBezTo>
                  <a:lnTo>
                    <a:pt x="30" y="10670"/>
                  </a:lnTo>
                  <a:cubicBezTo>
                    <a:pt x="30" y="10852"/>
                    <a:pt x="0" y="11004"/>
                    <a:pt x="0" y="11217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-18725" y="4743525"/>
              <a:ext cx="217350" cy="216600"/>
            </a:xfrm>
            <a:custGeom>
              <a:rect b="b" l="l" r="r" t="t"/>
              <a:pathLst>
                <a:path extrusionOk="0" h="8664" w="8694">
                  <a:moveTo>
                    <a:pt x="8693" y="0"/>
                  </a:moveTo>
                  <a:lnTo>
                    <a:pt x="8693" y="0"/>
                  </a:lnTo>
                  <a:cubicBezTo>
                    <a:pt x="8450" y="31"/>
                    <a:pt x="8207" y="92"/>
                    <a:pt x="7994" y="183"/>
                  </a:cubicBezTo>
                  <a:lnTo>
                    <a:pt x="213" y="7964"/>
                  </a:lnTo>
                  <a:cubicBezTo>
                    <a:pt x="122" y="8207"/>
                    <a:pt x="61" y="8420"/>
                    <a:pt x="0" y="8663"/>
                  </a:cubicBezTo>
                  <a:lnTo>
                    <a:pt x="86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267750" y="5029250"/>
              <a:ext cx="280425" cy="278900"/>
            </a:xfrm>
            <a:custGeom>
              <a:rect b="b" l="l" r="r" t="t"/>
              <a:pathLst>
                <a:path extrusionOk="0" h="11156" w="11217">
                  <a:moveTo>
                    <a:pt x="11216" y="0"/>
                  </a:moveTo>
                  <a:lnTo>
                    <a:pt x="0" y="11155"/>
                  </a:lnTo>
                  <a:cubicBezTo>
                    <a:pt x="183" y="11155"/>
                    <a:pt x="335" y="11155"/>
                    <a:pt x="517" y="11125"/>
                  </a:cubicBezTo>
                  <a:lnTo>
                    <a:pt x="11156" y="517"/>
                  </a:lnTo>
                  <a:cubicBezTo>
                    <a:pt x="11156" y="334"/>
                    <a:pt x="11216" y="182"/>
                    <a:pt x="11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219875" y="4981375"/>
              <a:ext cx="326025" cy="325250"/>
            </a:xfrm>
            <a:custGeom>
              <a:rect b="b" l="l" r="r" t="t"/>
              <a:pathLst>
                <a:path extrusionOk="0" h="13010" w="13041">
                  <a:moveTo>
                    <a:pt x="13010" y="0"/>
                  </a:moveTo>
                  <a:lnTo>
                    <a:pt x="1" y="12979"/>
                  </a:lnTo>
                  <a:cubicBezTo>
                    <a:pt x="152" y="13009"/>
                    <a:pt x="304" y="13009"/>
                    <a:pt x="456" y="13009"/>
                  </a:cubicBezTo>
                  <a:lnTo>
                    <a:pt x="13040" y="456"/>
                  </a:lnTo>
                  <a:cubicBezTo>
                    <a:pt x="13040" y="304"/>
                    <a:pt x="13010" y="152"/>
                    <a:pt x="13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13950" y="4775425"/>
              <a:ext cx="101850" cy="101850"/>
            </a:xfrm>
            <a:custGeom>
              <a:rect b="b" l="l" r="r" t="t"/>
              <a:pathLst>
                <a:path extrusionOk="0" h="4074" w="4074">
                  <a:moveTo>
                    <a:pt x="4073" y="1"/>
                  </a:moveTo>
                  <a:lnTo>
                    <a:pt x="4073" y="1"/>
                  </a:lnTo>
                  <a:cubicBezTo>
                    <a:pt x="3253" y="487"/>
                    <a:pt x="2462" y="1065"/>
                    <a:pt x="1794" y="1794"/>
                  </a:cubicBezTo>
                  <a:cubicBezTo>
                    <a:pt x="1095" y="2463"/>
                    <a:pt x="487" y="3253"/>
                    <a:pt x="0" y="4074"/>
                  </a:cubicBezTo>
                  <a:lnTo>
                    <a:pt x="4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324750" y="5086225"/>
              <a:ext cx="216575" cy="215850"/>
            </a:xfrm>
            <a:custGeom>
              <a:rect b="b" l="l" r="r" t="t"/>
              <a:pathLst>
                <a:path extrusionOk="0" h="8634" w="8663">
                  <a:moveTo>
                    <a:pt x="8663" y="1"/>
                  </a:moveTo>
                  <a:lnTo>
                    <a:pt x="0" y="8633"/>
                  </a:lnTo>
                  <a:cubicBezTo>
                    <a:pt x="213" y="8572"/>
                    <a:pt x="456" y="8511"/>
                    <a:pt x="669" y="8420"/>
                  </a:cubicBezTo>
                  <a:lnTo>
                    <a:pt x="8481" y="669"/>
                  </a:lnTo>
                  <a:cubicBezTo>
                    <a:pt x="8541" y="457"/>
                    <a:pt x="8572" y="213"/>
                    <a:pt x="8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406050" y="5167550"/>
              <a:ext cx="101850" cy="101850"/>
            </a:xfrm>
            <a:custGeom>
              <a:rect b="b" l="l" r="r" t="t"/>
              <a:pathLst>
                <a:path extrusionOk="0" h="4074" w="4074">
                  <a:moveTo>
                    <a:pt x="4073" y="0"/>
                  </a:moveTo>
                  <a:lnTo>
                    <a:pt x="0" y="4073"/>
                  </a:lnTo>
                  <a:cubicBezTo>
                    <a:pt x="821" y="3587"/>
                    <a:pt x="1611" y="3009"/>
                    <a:pt x="2280" y="2280"/>
                  </a:cubicBezTo>
                  <a:cubicBezTo>
                    <a:pt x="2979" y="1611"/>
                    <a:pt x="3587" y="821"/>
                    <a:pt x="40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111200" y="4872700"/>
              <a:ext cx="398975" cy="398975"/>
            </a:xfrm>
            <a:custGeom>
              <a:rect b="b" l="l" r="r" t="t"/>
              <a:pathLst>
                <a:path extrusionOk="0" h="15959" w="15959">
                  <a:moveTo>
                    <a:pt x="15746" y="1"/>
                  </a:moveTo>
                  <a:lnTo>
                    <a:pt x="1" y="15745"/>
                  </a:lnTo>
                  <a:cubicBezTo>
                    <a:pt x="92" y="15837"/>
                    <a:pt x="214" y="15867"/>
                    <a:pt x="305" y="15958"/>
                  </a:cubicBezTo>
                  <a:lnTo>
                    <a:pt x="15959" y="305"/>
                  </a:lnTo>
                  <a:cubicBezTo>
                    <a:pt x="15867" y="183"/>
                    <a:pt x="15837" y="61"/>
                    <a:pt x="157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81575" y="4843075"/>
              <a:ext cx="408075" cy="408075"/>
            </a:xfrm>
            <a:custGeom>
              <a:rect b="b" l="l" r="r" t="t"/>
              <a:pathLst>
                <a:path extrusionOk="0" h="16323" w="16323">
                  <a:moveTo>
                    <a:pt x="16110" y="0"/>
                  </a:moveTo>
                  <a:lnTo>
                    <a:pt x="0" y="16110"/>
                  </a:lnTo>
                  <a:cubicBezTo>
                    <a:pt x="61" y="16171"/>
                    <a:pt x="183" y="16262"/>
                    <a:pt x="304" y="16323"/>
                  </a:cubicBezTo>
                  <a:lnTo>
                    <a:pt x="16323" y="304"/>
                  </a:lnTo>
                  <a:cubicBezTo>
                    <a:pt x="16262" y="183"/>
                    <a:pt x="16171" y="122"/>
                    <a:pt x="16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179600" y="4941100"/>
              <a:ext cx="358700" cy="358675"/>
            </a:xfrm>
            <a:custGeom>
              <a:rect b="b" l="l" r="r" t="t"/>
              <a:pathLst>
                <a:path extrusionOk="0" h="14347" w="14348">
                  <a:moveTo>
                    <a:pt x="14226" y="0"/>
                  </a:moveTo>
                  <a:lnTo>
                    <a:pt x="1" y="14225"/>
                  </a:lnTo>
                  <a:cubicBezTo>
                    <a:pt x="92" y="14286"/>
                    <a:pt x="244" y="14316"/>
                    <a:pt x="396" y="14347"/>
                  </a:cubicBezTo>
                  <a:lnTo>
                    <a:pt x="14347" y="395"/>
                  </a:lnTo>
                  <a:cubicBezTo>
                    <a:pt x="14317" y="243"/>
                    <a:pt x="14287" y="152"/>
                    <a:pt x="14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143125" y="4904625"/>
              <a:ext cx="383000" cy="383000"/>
            </a:xfrm>
            <a:custGeom>
              <a:rect b="b" l="l" r="r" t="t"/>
              <a:pathLst>
                <a:path extrusionOk="0" h="15320" w="15320">
                  <a:moveTo>
                    <a:pt x="15168" y="0"/>
                  </a:moveTo>
                  <a:lnTo>
                    <a:pt x="1" y="15168"/>
                  </a:lnTo>
                  <a:cubicBezTo>
                    <a:pt x="122" y="15198"/>
                    <a:pt x="213" y="15289"/>
                    <a:pt x="335" y="15320"/>
                  </a:cubicBezTo>
                  <a:lnTo>
                    <a:pt x="15320" y="335"/>
                  </a:lnTo>
                  <a:cubicBezTo>
                    <a:pt x="15290" y="243"/>
                    <a:pt x="15198" y="122"/>
                    <a:pt x="15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17"/>
          <p:cNvSpPr/>
          <p:nvPr/>
        </p:nvSpPr>
        <p:spPr>
          <a:xfrm>
            <a:off x="1649600" y="4644025"/>
            <a:ext cx="786900" cy="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7"/>
          <p:cNvSpPr/>
          <p:nvPr/>
        </p:nvSpPr>
        <p:spPr>
          <a:xfrm>
            <a:off x="2336469" y="4926850"/>
            <a:ext cx="786900" cy="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7"/>
          <p:cNvSpPr/>
          <p:nvPr/>
        </p:nvSpPr>
        <p:spPr>
          <a:xfrm>
            <a:off x="2259196" y="4807800"/>
            <a:ext cx="1773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7"/>
          <p:cNvSpPr/>
          <p:nvPr/>
        </p:nvSpPr>
        <p:spPr>
          <a:xfrm rot="10800000">
            <a:off x="7671600" y="4675325"/>
            <a:ext cx="394500" cy="3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7"/>
          <p:cNvSpPr/>
          <p:nvPr/>
        </p:nvSpPr>
        <p:spPr>
          <a:xfrm rot="10800000">
            <a:off x="7388025" y="50083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7"/>
          <p:cNvSpPr/>
          <p:nvPr/>
        </p:nvSpPr>
        <p:spPr>
          <a:xfrm rot="10800000">
            <a:off x="6613700" y="48747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7"/>
          <p:cNvSpPr/>
          <p:nvPr/>
        </p:nvSpPr>
        <p:spPr>
          <a:xfrm flipH="1">
            <a:off x="187827" y="426725"/>
            <a:ext cx="117825" cy="57774"/>
          </a:xfrm>
          <a:custGeom>
            <a:rect b="b" l="l" r="r" t="t"/>
            <a:pathLst>
              <a:path extrusionOk="0" h="852" w="4713">
                <a:moveTo>
                  <a:pt x="1" y="0"/>
                </a:moveTo>
                <a:lnTo>
                  <a:pt x="1" y="851"/>
                </a:lnTo>
                <a:lnTo>
                  <a:pt x="4712" y="851"/>
                </a:lnTo>
                <a:lnTo>
                  <a:pt x="47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7"/>
          <p:cNvSpPr/>
          <p:nvPr/>
        </p:nvSpPr>
        <p:spPr>
          <a:xfrm flipH="1">
            <a:off x="305652" y="295100"/>
            <a:ext cx="495475" cy="57774"/>
          </a:xfrm>
          <a:custGeom>
            <a:rect b="b" l="l" r="r" t="t"/>
            <a:pathLst>
              <a:path extrusionOk="0" h="852" w="19819">
                <a:moveTo>
                  <a:pt x="0" y="0"/>
                </a:moveTo>
                <a:lnTo>
                  <a:pt x="0" y="851"/>
                </a:lnTo>
                <a:lnTo>
                  <a:pt x="19818" y="851"/>
                </a:lnTo>
                <a:lnTo>
                  <a:pt x="1981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7"/>
          <p:cNvSpPr/>
          <p:nvPr/>
        </p:nvSpPr>
        <p:spPr>
          <a:xfrm flipH="1">
            <a:off x="627802" y="426725"/>
            <a:ext cx="495475" cy="57774"/>
          </a:xfrm>
          <a:custGeom>
            <a:rect b="b" l="l" r="r" t="t"/>
            <a:pathLst>
              <a:path extrusionOk="0" h="852" w="19819">
                <a:moveTo>
                  <a:pt x="0" y="0"/>
                </a:moveTo>
                <a:lnTo>
                  <a:pt x="0" y="851"/>
                </a:lnTo>
                <a:lnTo>
                  <a:pt x="19818" y="851"/>
                </a:lnTo>
                <a:lnTo>
                  <a:pt x="198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17"/>
          <p:cNvGrpSpPr/>
          <p:nvPr/>
        </p:nvGrpSpPr>
        <p:grpSpPr>
          <a:xfrm rot="10800000">
            <a:off x="7256894" y="-1150305"/>
            <a:ext cx="3111151" cy="3111151"/>
            <a:chOff x="-2714625" y="-3788412"/>
            <a:chExt cx="3390900" cy="3390900"/>
          </a:xfrm>
        </p:grpSpPr>
        <p:grpSp>
          <p:nvGrpSpPr>
            <p:cNvPr id="402" name="Google Shape;402;p17"/>
            <p:cNvGrpSpPr/>
            <p:nvPr/>
          </p:nvGrpSpPr>
          <p:grpSpPr>
            <a:xfrm>
              <a:off x="-2714625" y="-3385887"/>
              <a:ext cx="3390900" cy="2569275"/>
              <a:chOff x="-2714625" y="-3448050"/>
              <a:chExt cx="3390900" cy="2569275"/>
            </a:xfrm>
          </p:grpSpPr>
          <p:cxnSp>
            <p:nvCxnSpPr>
              <p:cNvPr id="403" name="Google Shape;403;p17"/>
              <p:cNvCxnSpPr/>
              <p:nvPr/>
            </p:nvCxnSpPr>
            <p:spPr>
              <a:xfrm>
                <a:off x="-2714625" y="-172402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4" name="Google Shape;404;p17"/>
              <p:cNvCxnSpPr/>
              <p:nvPr/>
            </p:nvCxnSpPr>
            <p:spPr>
              <a:xfrm>
                <a:off x="-2714625" y="-130492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5" name="Google Shape;405;p17"/>
              <p:cNvCxnSpPr/>
              <p:nvPr/>
            </p:nvCxnSpPr>
            <p:spPr>
              <a:xfrm>
                <a:off x="-2714625" y="-87877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6" name="Google Shape;406;p17"/>
              <p:cNvCxnSpPr/>
              <p:nvPr/>
            </p:nvCxnSpPr>
            <p:spPr>
              <a:xfrm>
                <a:off x="-2714625" y="-344805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7" name="Google Shape;407;p17"/>
              <p:cNvCxnSpPr/>
              <p:nvPr/>
            </p:nvCxnSpPr>
            <p:spPr>
              <a:xfrm>
                <a:off x="-2714625" y="-302895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8" name="Google Shape;408;p17"/>
              <p:cNvCxnSpPr/>
              <p:nvPr/>
            </p:nvCxnSpPr>
            <p:spPr>
              <a:xfrm>
                <a:off x="-2714625" y="-260280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9" name="Google Shape;409;p17"/>
              <p:cNvCxnSpPr/>
              <p:nvPr/>
            </p:nvCxnSpPr>
            <p:spPr>
              <a:xfrm>
                <a:off x="-2714625" y="-218370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10" name="Google Shape;410;p17"/>
            <p:cNvGrpSpPr/>
            <p:nvPr/>
          </p:nvGrpSpPr>
          <p:grpSpPr>
            <a:xfrm rot="-5400000">
              <a:off x="-2732212" y="-3377600"/>
              <a:ext cx="3390900" cy="2569275"/>
              <a:chOff x="-2714625" y="-3448050"/>
              <a:chExt cx="3390900" cy="2569275"/>
            </a:xfrm>
          </p:grpSpPr>
          <p:cxnSp>
            <p:nvCxnSpPr>
              <p:cNvPr id="411" name="Google Shape;411;p17"/>
              <p:cNvCxnSpPr/>
              <p:nvPr/>
            </p:nvCxnSpPr>
            <p:spPr>
              <a:xfrm>
                <a:off x="-2714625" y="-172402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2" name="Google Shape;412;p17"/>
              <p:cNvCxnSpPr/>
              <p:nvPr/>
            </p:nvCxnSpPr>
            <p:spPr>
              <a:xfrm>
                <a:off x="-2714625" y="-130492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3" name="Google Shape;413;p17"/>
              <p:cNvCxnSpPr/>
              <p:nvPr/>
            </p:nvCxnSpPr>
            <p:spPr>
              <a:xfrm>
                <a:off x="-2714625" y="-87877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4" name="Google Shape;414;p17"/>
              <p:cNvCxnSpPr/>
              <p:nvPr/>
            </p:nvCxnSpPr>
            <p:spPr>
              <a:xfrm>
                <a:off x="-2714625" y="-344805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5" name="Google Shape;415;p17"/>
              <p:cNvCxnSpPr/>
              <p:nvPr/>
            </p:nvCxnSpPr>
            <p:spPr>
              <a:xfrm>
                <a:off x="-2714625" y="-302895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6" name="Google Shape;416;p17"/>
              <p:cNvCxnSpPr/>
              <p:nvPr/>
            </p:nvCxnSpPr>
            <p:spPr>
              <a:xfrm>
                <a:off x="-2714625" y="-260280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7" name="Google Shape;417;p17"/>
              <p:cNvCxnSpPr/>
              <p:nvPr/>
            </p:nvCxnSpPr>
            <p:spPr>
              <a:xfrm>
                <a:off x="-2714625" y="-218370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8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20" name="Google Shape;420;p18"/>
          <p:cNvGrpSpPr/>
          <p:nvPr/>
        </p:nvGrpSpPr>
        <p:grpSpPr>
          <a:xfrm rot="5400000">
            <a:off x="9389055" y="-1334789"/>
            <a:ext cx="615152" cy="3133209"/>
            <a:chOff x="6482900" y="1354425"/>
            <a:chExt cx="235600" cy="1829825"/>
          </a:xfrm>
        </p:grpSpPr>
        <p:sp>
          <p:nvSpPr>
            <p:cNvPr id="421" name="Google Shape;421;p18"/>
            <p:cNvSpPr/>
            <p:nvPr/>
          </p:nvSpPr>
          <p:spPr>
            <a:xfrm>
              <a:off x="6482900" y="1354425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0"/>
                  </a:moveTo>
                  <a:lnTo>
                    <a:pt x="1" y="517"/>
                  </a:lnTo>
                  <a:lnTo>
                    <a:pt x="9424" y="9909"/>
                  </a:lnTo>
                  <a:lnTo>
                    <a:pt x="9424" y="93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6482900" y="1476000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0"/>
                  </a:moveTo>
                  <a:lnTo>
                    <a:pt x="1" y="517"/>
                  </a:lnTo>
                  <a:lnTo>
                    <a:pt x="9424" y="9909"/>
                  </a:lnTo>
                  <a:lnTo>
                    <a:pt x="9424" y="93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6482900" y="1597575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1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3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6482900" y="1719150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8"/>
                  </a:lnTo>
                  <a:lnTo>
                    <a:pt x="9424" y="9940"/>
                  </a:lnTo>
                  <a:lnTo>
                    <a:pt x="9424" y="9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6482900" y="1839975"/>
              <a:ext cx="235600" cy="249275"/>
            </a:xfrm>
            <a:custGeom>
              <a:rect b="b" l="l" r="r" t="t"/>
              <a:pathLst>
                <a:path extrusionOk="0" h="9971" w="9424">
                  <a:moveTo>
                    <a:pt x="1" y="1"/>
                  </a:moveTo>
                  <a:lnTo>
                    <a:pt x="1" y="548"/>
                  </a:lnTo>
                  <a:lnTo>
                    <a:pt x="9424" y="9971"/>
                  </a:lnTo>
                  <a:lnTo>
                    <a:pt x="9424" y="94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6482900" y="1962325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1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6482900" y="2083900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8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6482900" y="2205500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0"/>
                  </a:moveTo>
                  <a:lnTo>
                    <a:pt x="1" y="547"/>
                  </a:lnTo>
                  <a:lnTo>
                    <a:pt x="9424" y="9939"/>
                  </a:lnTo>
                  <a:lnTo>
                    <a:pt x="9424" y="94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6482900" y="2327825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1"/>
                  </a:moveTo>
                  <a:lnTo>
                    <a:pt x="1" y="518"/>
                  </a:lnTo>
                  <a:lnTo>
                    <a:pt x="9424" y="9910"/>
                  </a:lnTo>
                  <a:lnTo>
                    <a:pt x="9424" y="9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6482900" y="2449425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0"/>
                  </a:moveTo>
                  <a:lnTo>
                    <a:pt x="1" y="517"/>
                  </a:lnTo>
                  <a:lnTo>
                    <a:pt x="9424" y="9909"/>
                  </a:lnTo>
                  <a:lnTo>
                    <a:pt x="9424" y="9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6482900" y="2571000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0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6482900" y="2692575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6482900" y="2814150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8"/>
                  </a:lnTo>
                  <a:lnTo>
                    <a:pt x="9424" y="9940"/>
                  </a:lnTo>
                  <a:lnTo>
                    <a:pt x="9424" y="94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6482900" y="2935750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0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18"/>
          <p:cNvGrpSpPr/>
          <p:nvPr/>
        </p:nvGrpSpPr>
        <p:grpSpPr>
          <a:xfrm rot="5400000">
            <a:off x="7182883" y="3523295"/>
            <a:ext cx="160828" cy="2331228"/>
            <a:chOff x="8430900" y="3436150"/>
            <a:chExt cx="80575" cy="1167950"/>
          </a:xfrm>
        </p:grpSpPr>
        <p:sp>
          <p:nvSpPr>
            <p:cNvPr id="436" name="Google Shape;436;p18"/>
            <p:cNvSpPr/>
            <p:nvPr/>
          </p:nvSpPr>
          <p:spPr>
            <a:xfrm>
              <a:off x="8430900" y="4211225"/>
              <a:ext cx="80575" cy="63850"/>
            </a:xfrm>
            <a:custGeom>
              <a:rect b="b" l="l" r="r" t="t"/>
              <a:pathLst>
                <a:path extrusionOk="0" h="2554" w="3223">
                  <a:moveTo>
                    <a:pt x="1581" y="0"/>
                  </a:moveTo>
                  <a:lnTo>
                    <a:pt x="0" y="2554"/>
                  </a:lnTo>
                  <a:lnTo>
                    <a:pt x="3222" y="2554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8430900" y="4541025"/>
              <a:ext cx="80575" cy="63075"/>
            </a:xfrm>
            <a:custGeom>
              <a:rect b="b" l="l" r="r" t="t"/>
              <a:pathLst>
                <a:path extrusionOk="0" h="2523" w="3223">
                  <a:moveTo>
                    <a:pt x="1581" y="0"/>
                  </a:moveTo>
                  <a:lnTo>
                    <a:pt x="0" y="2523"/>
                  </a:lnTo>
                  <a:lnTo>
                    <a:pt x="3222" y="2523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8"/>
            <p:cNvSpPr/>
            <p:nvPr/>
          </p:nvSpPr>
          <p:spPr>
            <a:xfrm>
              <a:off x="8430900" y="3436150"/>
              <a:ext cx="80575" cy="63850"/>
            </a:xfrm>
            <a:custGeom>
              <a:rect b="b" l="l" r="r" t="t"/>
              <a:pathLst>
                <a:path extrusionOk="0" h="2554" w="3223">
                  <a:moveTo>
                    <a:pt x="1581" y="0"/>
                  </a:moveTo>
                  <a:lnTo>
                    <a:pt x="0" y="2553"/>
                  </a:lnTo>
                  <a:lnTo>
                    <a:pt x="3222" y="2553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8430900" y="3765925"/>
              <a:ext cx="80575" cy="63100"/>
            </a:xfrm>
            <a:custGeom>
              <a:rect b="b" l="l" r="r" t="t"/>
              <a:pathLst>
                <a:path extrusionOk="0" h="2524" w="3223">
                  <a:moveTo>
                    <a:pt x="1581" y="1"/>
                  </a:moveTo>
                  <a:lnTo>
                    <a:pt x="0" y="2524"/>
                  </a:lnTo>
                  <a:lnTo>
                    <a:pt x="3222" y="252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8430900" y="3905000"/>
              <a:ext cx="80575" cy="63850"/>
            </a:xfrm>
            <a:custGeom>
              <a:rect b="b" l="l" r="r" t="t"/>
              <a:pathLst>
                <a:path extrusionOk="0" h="2554" w="3223">
                  <a:moveTo>
                    <a:pt x="1581" y="0"/>
                  </a:moveTo>
                  <a:lnTo>
                    <a:pt x="0" y="2553"/>
                  </a:lnTo>
                  <a:lnTo>
                    <a:pt x="3222" y="2553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18"/>
          <p:cNvGrpSpPr/>
          <p:nvPr/>
        </p:nvGrpSpPr>
        <p:grpSpPr>
          <a:xfrm>
            <a:off x="-329275" y="2600"/>
            <a:ext cx="1740175" cy="841225"/>
            <a:chOff x="-253075" y="231200"/>
            <a:chExt cx="1740175" cy="841225"/>
          </a:xfrm>
        </p:grpSpPr>
        <p:sp>
          <p:nvSpPr>
            <p:cNvPr id="442" name="Google Shape;442;p18"/>
            <p:cNvSpPr/>
            <p:nvPr/>
          </p:nvSpPr>
          <p:spPr>
            <a:xfrm>
              <a:off x="-253075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8" y="1065"/>
                    <a:pt x="1368" y="669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-6310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126125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316100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50530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695275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88525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1073700" y="231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69"/>
                  </a:cubicBezTo>
                  <a:cubicBezTo>
                    <a:pt x="1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669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1263675" y="231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69"/>
                  </a:cubicBezTo>
                  <a:cubicBezTo>
                    <a:pt x="0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669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1452900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-253075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5" y="1368"/>
                    <a:pt x="1368" y="1064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-6310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126125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316100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50530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695275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88525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1073700" y="3923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1263675" y="3923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1452900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-253075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67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-6310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8"/>
            <p:cNvSpPr/>
            <p:nvPr/>
          </p:nvSpPr>
          <p:spPr>
            <a:xfrm>
              <a:off x="126125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316100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50530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8"/>
            <p:cNvSpPr/>
            <p:nvPr/>
          </p:nvSpPr>
          <p:spPr>
            <a:xfrm>
              <a:off x="695275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88525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8"/>
            <p:cNvSpPr/>
            <p:nvPr/>
          </p:nvSpPr>
          <p:spPr>
            <a:xfrm>
              <a:off x="1073700" y="5541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7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8"/>
            <p:cNvSpPr/>
            <p:nvPr/>
          </p:nvSpPr>
          <p:spPr>
            <a:xfrm>
              <a:off x="1263675" y="5541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7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8"/>
            <p:cNvSpPr/>
            <p:nvPr/>
          </p:nvSpPr>
          <p:spPr>
            <a:xfrm>
              <a:off x="1452900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-253075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8" y="1065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-6310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126125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316100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50530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695275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88525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>
              <a:off x="1073700" y="7152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8"/>
            <p:cNvSpPr/>
            <p:nvPr/>
          </p:nvSpPr>
          <p:spPr>
            <a:xfrm>
              <a:off x="1263675" y="7152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8"/>
            <p:cNvSpPr/>
            <p:nvPr/>
          </p:nvSpPr>
          <p:spPr>
            <a:xfrm>
              <a:off x="1452900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>
              <a:off x="-253075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67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-6310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>
              <a:off x="126125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316100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50530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695275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88525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1073700" y="8771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7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1263675" y="8771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7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1452900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-253075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>
              <a:off x="-6310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126125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316100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50530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695275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88525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1073700" y="1038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1263675" y="1038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1452900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9"/>
          <p:cNvSpPr txBox="1"/>
          <p:nvPr>
            <p:ph idx="1" type="body"/>
          </p:nvPr>
        </p:nvSpPr>
        <p:spPr>
          <a:xfrm>
            <a:off x="4572000" y="1263450"/>
            <a:ext cx="3479400" cy="26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4" name="Google Shape;504;p19"/>
          <p:cNvSpPr txBox="1"/>
          <p:nvPr>
            <p:ph type="title"/>
          </p:nvPr>
        </p:nvSpPr>
        <p:spPr>
          <a:xfrm>
            <a:off x="1436000" y="2025100"/>
            <a:ext cx="27552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05" name="Google Shape;505;p19"/>
          <p:cNvGrpSpPr/>
          <p:nvPr/>
        </p:nvGrpSpPr>
        <p:grpSpPr>
          <a:xfrm>
            <a:off x="8428896" y="328190"/>
            <a:ext cx="733566" cy="3469376"/>
            <a:chOff x="-1092529" y="1167363"/>
            <a:chExt cx="492558" cy="2329534"/>
          </a:xfrm>
        </p:grpSpPr>
        <p:sp>
          <p:nvSpPr>
            <p:cNvPr id="506" name="Google Shape;506;p19"/>
            <p:cNvSpPr/>
            <p:nvPr/>
          </p:nvSpPr>
          <p:spPr>
            <a:xfrm>
              <a:off x="-1092529" y="1167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-1092529" y="1290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-1092529" y="1411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-1092529" y="1534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-1092529" y="1655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-1092529" y="1778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-1092529" y="1899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-1092529" y="2022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-1092529" y="2149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-1092529" y="2272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-1092529" y="2393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-1092529" y="2516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>
              <a:off x="-1092529" y="2637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-1092529" y="2760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>
              <a:off x="-1092529" y="2881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-1092529" y="3004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19"/>
          <p:cNvGrpSpPr/>
          <p:nvPr/>
        </p:nvGrpSpPr>
        <p:grpSpPr>
          <a:xfrm rot="10800000">
            <a:off x="5318710" y="-198558"/>
            <a:ext cx="1460035" cy="733569"/>
            <a:chOff x="3333360" y="4608492"/>
            <a:chExt cx="1460035" cy="733569"/>
          </a:xfrm>
        </p:grpSpPr>
        <p:sp>
          <p:nvSpPr>
            <p:cNvPr id="523" name="Google Shape;523;p19"/>
            <p:cNvSpPr/>
            <p:nvPr/>
          </p:nvSpPr>
          <p:spPr>
            <a:xfrm rot="-5400000">
              <a:off x="3333351" y="4608500"/>
              <a:ext cx="733569" cy="733552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 rot="-5400000">
              <a:off x="3512992" y="4608492"/>
              <a:ext cx="733569" cy="733569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9"/>
            <p:cNvSpPr/>
            <p:nvPr/>
          </p:nvSpPr>
          <p:spPr>
            <a:xfrm rot="-5400000">
              <a:off x="3696593" y="4608053"/>
              <a:ext cx="733569" cy="7344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9"/>
            <p:cNvSpPr/>
            <p:nvPr/>
          </p:nvSpPr>
          <p:spPr>
            <a:xfrm rot="-5400000">
              <a:off x="3876665" y="4608492"/>
              <a:ext cx="733569" cy="733569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9"/>
            <p:cNvSpPr/>
            <p:nvPr/>
          </p:nvSpPr>
          <p:spPr>
            <a:xfrm rot="-5400000">
              <a:off x="4059826" y="4608492"/>
              <a:ext cx="733569" cy="733569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" name="Google Shape;528;p19"/>
          <p:cNvGrpSpPr/>
          <p:nvPr/>
        </p:nvGrpSpPr>
        <p:grpSpPr>
          <a:xfrm rot="5400000">
            <a:off x="84" y="3779231"/>
            <a:ext cx="1390290" cy="1390290"/>
            <a:chOff x="5238200" y="4091525"/>
            <a:chExt cx="574500" cy="574500"/>
          </a:xfrm>
        </p:grpSpPr>
        <p:sp>
          <p:nvSpPr>
            <p:cNvPr id="529" name="Google Shape;529;p19"/>
            <p:cNvSpPr/>
            <p:nvPr/>
          </p:nvSpPr>
          <p:spPr>
            <a:xfrm>
              <a:off x="5663750" y="4517075"/>
              <a:ext cx="148950" cy="148950"/>
            </a:xfrm>
            <a:custGeom>
              <a:rect b="b" l="l" r="r" t="t"/>
              <a:pathLst>
                <a:path extrusionOk="0" h="5958" w="5958">
                  <a:moveTo>
                    <a:pt x="5715" y="274"/>
                  </a:moveTo>
                  <a:lnTo>
                    <a:pt x="5715" y="5654"/>
                  </a:lnTo>
                  <a:lnTo>
                    <a:pt x="304" y="5654"/>
                  </a:lnTo>
                  <a:lnTo>
                    <a:pt x="304" y="274"/>
                  </a:lnTo>
                  <a:close/>
                  <a:moveTo>
                    <a:pt x="0" y="0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5522400" y="4375725"/>
              <a:ext cx="148975" cy="148975"/>
            </a:xfrm>
            <a:custGeom>
              <a:rect b="b" l="l" r="r" t="t"/>
              <a:pathLst>
                <a:path extrusionOk="0" h="5959" w="5959">
                  <a:moveTo>
                    <a:pt x="5654" y="274"/>
                  </a:moveTo>
                  <a:lnTo>
                    <a:pt x="5654" y="5654"/>
                  </a:lnTo>
                  <a:lnTo>
                    <a:pt x="274" y="5654"/>
                  </a:lnTo>
                  <a:lnTo>
                    <a:pt x="274" y="274"/>
                  </a:lnTo>
                  <a:close/>
                  <a:moveTo>
                    <a:pt x="1" y="1"/>
                  </a:moveTo>
                  <a:lnTo>
                    <a:pt x="1" y="5958"/>
                  </a:lnTo>
                  <a:lnTo>
                    <a:pt x="5958" y="5958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5522400" y="4234400"/>
              <a:ext cx="148975" cy="148950"/>
            </a:xfrm>
            <a:custGeom>
              <a:rect b="b" l="l" r="r" t="t"/>
              <a:pathLst>
                <a:path extrusionOk="0" h="5958" w="5959">
                  <a:moveTo>
                    <a:pt x="5654" y="243"/>
                  </a:moveTo>
                  <a:lnTo>
                    <a:pt x="5654" y="5654"/>
                  </a:lnTo>
                  <a:lnTo>
                    <a:pt x="274" y="5654"/>
                  </a:lnTo>
                  <a:lnTo>
                    <a:pt x="274" y="243"/>
                  </a:lnTo>
                  <a:close/>
                  <a:moveTo>
                    <a:pt x="1" y="0"/>
                  </a:moveTo>
                  <a:lnTo>
                    <a:pt x="1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5381075" y="4375725"/>
              <a:ext cx="148950" cy="148975"/>
            </a:xfrm>
            <a:custGeom>
              <a:rect b="b" l="l" r="r" t="t"/>
              <a:pathLst>
                <a:path extrusionOk="0" h="5959" w="5958">
                  <a:moveTo>
                    <a:pt x="5654" y="274"/>
                  </a:moveTo>
                  <a:lnTo>
                    <a:pt x="5654" y="5654"/>
                  </a:lnTo>
                  <a:lnTo>
                    <a:pt x="243" y="5654"/>
                  </a:lnTo>
                  <a:lnTo>
                    <a:pt x="243" y="274"/>
                  </a:lnTo>
                  <a:close/>
                  <a:moveTo>
                    <a:pt x="0" y="1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5663750" y="4375725"/>
              <a:ext cx="148950" cy="148975"/>
            </a:xfrm>
            <a:custGeom>
              <a:rect b="b" l="l" r="r" t="t"/>
              <a:pathLst>
                <a:path extrusionOk="0" h="5959" w="5958">
                  <a:moveTo>
                    <a:pt x="5715" y="274"/>
                  </a:moveTo>
                  <a:lnTo>
                    <a:pt x="5715" y="5654"/>
                  </a:lnTo>
                  <a:lnTo>
                    <a:pt x="304" y="5654"/>
                  </a:lnTo>
                  <a:lnTo>
                    <a:pt x="304" y="274"/>
                  </a:lnTo>
                  <a:close/>
                  <a:moveTo>
                    <a:pt x="0" y="1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5663750" y="4234400"/>
              <a:ext cx="148950" cy="148950"/>
            </a:xfrm>
            <a:custGeom>
              <a:rect b="b" l="l" r="r" t="t"/>
              <a:pathLst>
                <a:path extrusionOk="0" h="5958" w="5958">
                  <a:moveTo>
                    <a:pt x="5715" y="243"/>
                  </a:moveTo>
                  <a:lnTo>
                    <a:pt x="5715" y="5654"/>
                  </a:lnTo>
                  <a:lnTo>
                    <a:pt x="304" y="5654"/>
                  </a:lnTo>
                  <a:lnTo>
                    <a:pt x="304" y="243"/>
                  </a:lnTo>
                  <a:close/>
                  <a:moveTo>
                    <a:pt x="0" y="0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5663750" y="4091525"/>
              <a:ext cx="148950" cy="148975"/>
            </a:xfrm>
            <a:custGeom>
              <a:rect b="b" l="l" r="r" t="t"/>
              <a:pathLst>
                <a:path extrusionOk="0" h="5959" w="5958">
                  <a:moveTo>
                    <a:pt x="5715" y="305"/>
                  </a:moveTo>
                  <a:lnTo>
                    <a:pt x="5715" y="5715"/>
                  </a:lnTo>
                  <a:lnTo>
                    <a:pt x="304" y="5715"/>
                  </a:lnTo>
                  <a:lnTo>
                    <a:pt x="304" y="305"/>
                  </a:lnTo>
                  <a:close/>
                  <a:moveTo>
                    <a:pt x="0" y="1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5522400" y="4517075"/>
              <a:ext cx="148975" cy="148950"/>
            </a:xfrm>
            <a:custGeom>
              <a:rect b="b" l="l" r="r" t="t"/>
              <a:pathLst>
                <a:path extrusionOk="0" h="5958" w="5959">
                  <a:moveTo>
                    <a:pt x="5654" y="274"/>
                  </a:moveTo>
                  <a:lnTo>
                    <a:pt x="5654" y="5654"/>
                  </a:lnTo>
                  <a:lnTo>
                    <a:pt x="274" y="5654"/>
                  </a:lnTo>
                  <a:lnTo>
                    <a:pt x="274" y="274"/>
                  </a:lnTo>
                  <a:close/>
                  <a:moveTo>
                    <a:pt x="1" y="0"/>
                  </a:moveTo>
                  <a:lnTo>
                    <a:pt x="1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5381075" y="4517075"/>
              <a:ext cx="148950" cy="148950"/>
            </a:xfrm>
            <a:custGeom>
              <a:rect b="b" l="l" r="r" t="t"/>
              <a:pathLst>
                <a:path extrusionOk="0" h="5958" w="5958">
                  <a:moveTo>
                    <a:pt x="5654" y="274"/>
                  </a:moveTo>
                  <a:lnTo>
                    <a:pt x="5654" y="5654"/>
                  </a:lnTo>
                  <a:lnTo>
                    <a:pt x="243" y="5654"/>
                  </a:lnTo>
                  <a:lnTo>
                    <a:pt x="243" y="274"/>
                  </a:lnTo>
                  <a:close/>
                  <a:moveTo>
                    <a:pt x="0" y="0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5238200" y="4517075"/>
              <a:ext cx="148975" cy="148950"/>
            </a:xfrm>
            <a:custGeom>
              <a:rect b="b" l="l" r="r" t="t"/>
              <a:pathLst>
                <a:path extrusionOk="0" h="5958" w="5959">
                  <a:moveTo>
                    <a:pt x="5715" y="274"/>
                  </a:moveTo>
                  <a:lnTo>
                    <a:pt x="5715" y="5654"/>
                  </a:lnTo>
                  <a:lnTo>
                    <a:pt x="305" y="5654"/>
                  </a:lnTo>
                  <a:lnTo>
                    <a:pt x="305" y="274"/>
                  </a:lnTo>
                  <a:close/>
                  <a:moveTo>
                    <a:pt x="1" y="0"/>
                  </a:moveTo>
                  <a:lnTo>
                    <a:pt x="1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Google Shape;539;p19"/>
          <p:cNvGrpSpPr/>
          <p:nvPr/>
        </p:nvGrpSpPr>
        <p:grpSpPr>
          <a:xfrm>
            <a:off x="6097683" y="4090575"/>
            <a:ext cx="2827867" cy="678748"/>
            <a:chOff x="6097683" y="4090575"/>
            <a:chExt cx="2827867" cy="678748"/>
          </a:xfrm>
        </p:grpSpPr>
        <p:grpSp>
          <p:nvGrpSpPr>
            <p:cNvPr id="540" name="Google Shape;540;p19"/>
            <p:cNvGrpSpPr/>
            <p:nvPr/>
          </p:nvGrpSpPr>
          <p:grpSpPr>
            <a:xfrm rot="5400000">
              <a:off x="7182883" y="3523295"/>
              <a:ext cx="160828" cy="2331228"/>
              <a:chOff x="8430900" y="3436150"/>
              <a:chExt cx="80575" cy="1167950"/>
            </a:xfrm>
          </p:grpSpPr>
          <p:sp>
            <p:nvSpPr>
              <p:cNvPr id="541" name="Google Shape;541;p19"/>
              <p:cNvSpPr/>
              <p:nvPr/>
            </p:nvSpPr>
            <p:spPr>
              <a:xfrm>
                <a:off x="8430900" y="4211225"/>
                <a:ext cx="80575" cy="63850"/>
              </a:xfrm>
              <a:custGeom>
                <a:rect b="b" l="l" r="r" t="t"/>
                <a:pathLst>
                  <a:path extrusionOk="0" h="2554" w="3223">
                    <a:moveTo>
                      <a:pt x="1581" y="0"/>
                    </a:moveTo>
                    <a:lnTo>
                      <a:pt x="0" y="2554"/>
                    </a:lnTo>
                    <a:lnTo>
                      <a:pt x="3222" y="2554"/>
                    </a:lnTo>
                    <a:lnTo>
                      <a:pt x="15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9"/>
              <p:cNvSpPr/>
              <p:nvPr/>
            </p:nvSpPr>
            <p:spPr>
              <a:xfrm>
                <a:off x="8430900" y="4541025"/>
                <a:ext cx="80575" cy="63075"/>
              </a:xfrm>
              <a:custGeom>
                <a:rect b="b" l="l" r="r" t="t"/>
                <a:pathLst>
                  <a:path extrusionOk="0" h="2523" w="3223">
                    <a:moveTo>
                      <a:pt x="1581" y="0"/>
                    </a:moveTo>
                    <a:lnTo>
                      <a:pt x="0" y="2523"/>
                    </a:lnTo>
                    <a:lnTo>
                      <a:pt x="3222" y="2523"/>
                    </a:lnTo>
                    <a:lnTo>
                      <a:pt x="15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9"/>
              <p:cNvSpPr/>
              <p:nvPr/>
            </p:nvSpPr>
            <p:spPr>
              <a:xfrm>
                <a:off x="8430900" y="3436150"/>
                <a:ext cx="80575" cy="63850"/>
              </a:xfrm>
              <a:custGeom>
                <a:rect b="b" l="l" r="r" t="t"/>
                <a:pathLst>
                  <a:path extrusionOk="0" h="2554" w="3223">
                    <a:moveTo>
                      <a:pt x="1581" y="0"/>
                    </a:moveTo>
                    <a:lnTo>
                      <a:pt x="0" y="2553"/>
                    </a:lnTo>
                    <a:lnTo>
                      <a:pt x="3222" y="2553"/>
                    </a:lnTo>
                    <a:lnTo>
                      <a:pt x="15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9"/>
              <p:cNvSpPr/>
              <p:nvPr/>
            </p:nvSpPr>
            <p:spPr>
              <a:xfrm>
                <a:off x="8430900" y="3765925"/>
                <a:ext cx="80575" cy="63100"/>
              </a:xfrm>
              <a:custGeom>
                <a:rect b="b" l="l" r="r" t="t"/>
                <a:pathLst>
                  <a:path extrusionOk="0" h="2524" w="3223">
                    <a:moveTo>
                      <a:pt x="1581" y="1"/>
                    </a:moveTo>
                    <a:lnTo>
                      <a:pt x="0" y="2524"/>
                    </a:lnTo>
                    <a:lnTo>
                      <a:pt x="3222" y="2524"/>
                    </a:lnTo>
                    <a:lnTo>
                      <a:pt x="15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9"/>
              <p:cNvSpPr/>
              <p:nvPr/>
            </p:nvSpPr>
            <p:spPr>
              <a:xfrm>
                <a:off x="8430900" y="3905000"/>
                <a:ext cx="80575" cy="63850"/>
              </a:xfrm>
              <a:custGeom>
                <a:rect b="b" l="l" r="r" t="t"/>
                <a:pathLst>
                  <a:path extrusionOk="0" h="2554" w="3223">
                    <a:moveTo>
                      <a:pt x="1581" y="0"/>
                    </a:moveTo>
                    <a:lnTo>
                      <a:pt x="0" y="2553"/>
                    </a:lnTo>
                    <a:lnTo>
                      <a:pt x="3222" y="2553"/>
                    </a:lnTo>
                    <a:lnTo>
                      <a:pt x="15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6" name="Google Shape;546;p19"/>
            <p:cNvSpPr/>
            <p:nvPr/>
          </p:nvSpPr>
          <p:spPr>
            <a:xfrm>
              <a:off x="8138651" y="4090575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7700325" y="4232575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8587146" y="4232575"/>
              <a:ext cx="2310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19"/>
          <p:cNvGrpSpPr/>
          <p:nvPr/>
        </p:nvGrpSpPr>
        <p:grpSpPr>
          <a:xfrm>
            <a:off x="1607275" y="153575"/>
            <a:ext cx="935450" cy="57774"/>
            <a:chOff x="1607275" y="153575"/>
            <a:chExt cx="935450" cy="57774"/>
          </a:xfrm>
        </p:grpSpPr>
        <p:sp>
          <p:nvSpPr>
            <p:cNvPr id="550" name="Google Shape;550;p19"/>
            <p:cNvSpPr/>
            <p:nvPr/>
          </p:nvSpPr>
          <p:spPr>
            <a:xfrm>
              <a:off x="1607275" y="153575"/>
              <a:ext cx="495475" cy="57774"/>
            </a:xfrm>
            <a:custGeom>
              <a:rect b="b" l="l" r="r" t="t"/>
              <a:pathLst>
                <a:path extrusionOk="0" h="852" w="19819">
                  <a:moveTo>
                    <a:pt x="0" y="0"/>
                  </a:moveTo>
                  <a:lnTo>
                    <a:pt x="0" y="851"/>
                  </a:lnTo>
                  <a:lnTo>
                    <a:pt x="19818" y="851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2424900" y="153575"/>
              <a:ext cx="117825" cy="57774"/>
            </a:xfrm>
            <a:custGeom>
              <a:rect b="b" l="l" r="r" t="t"/>
              <a:pathLst>
                <a:path extrusionOk="0" h="852" w="4713">
                  <a:moveTo>
                    <a:pt x="1" y="0"/>
                  </a:moveTo>
                  <a:lnTo>
                    <a:pt x="1" y="851"/>
                  </a:lnTo>
                  <a:lnTo>
                    <a:pt x="4712" y="851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19"/>
          <p:cNvGrpSpPr/>
          <p:nvPr/>
        </p:nvGrpSpPr>
        <p:grpSpPr>
          <a:xfrm>
            <a:off x="74" y="6"/>
            <a:ext cx="1095412" cy="1095412"/>
            <a:chOff x="1989746" y="1227675"/>
            <a:chExt cx="1468184" cy="1468184"/>
          </a:xfrm>
        </p:grpSpPr>
        <p:sp>
          <p:nvSpPr>
            <p:cNvPr id="553" name="Google Shape;553;p19"/>
            <p:cNvSpPr/>
            <p:nvPr/>
          </p:nvSpPr>
          <p:spPr>
            <a:xfrm>
              <a:off x="2482274" y="1720204"/>
              <a:ext cx="975637" cy="975637"/>
            </a:xfrm>
            <a:custGeom>
              <a:rect b="b" l="l" r="r" t="t"/>
              <a:pathLst>
                <a:path extrusionOk="0" fill="none" h="86054" w="86054">
                  <a:moveTo>
                    <a:pt x="0" y="1"/>
                  </a:moveTo>
                  <a:lnTo>
                    <a:pt x="86054" y="1"/>
                  </a:lnTo>
                  <a:lnTo>
                    <a:pt x="86054" y="86054"/>
                  </a:lnTo>
                  <a:lnTo>
                    <a:pt x="0" y="8605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2965336" y="2203267"/>
              <a:ext cx="11" cy="11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2844721" y="1227675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2721146" y="1227675"/>
              <a:ext cx="493147" cy="492558"/>
            </a:xfrm>
            <a:custGeom>
              <a:rect b="b" l="l" r="r" t="t"/>
              <a:pathLst>
                <a:path extrusionOk="0" fill="none" h="43445" w="43497">
                  <a:moveTo>
                    <a:pt x="43496" y="43445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9"/>
            <p:cNvSpPr/>
            <p:nvPr/>
          </p:nvSpPr>
          <p:spPr>
            <a:xfrm>
              <a:off x="2600520" y="1227675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5" y="43445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9"/>
            <p:cNvSpPr/>
            <p:nvPr/>
          </p:nvSpPr>
          <p:spPr>
            <a:xfrm>
              <a:off x="2477535" y="1227675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5" y="43445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9"/>
            <p:cNvSpPr/>
            <p:nvPr/>
          </p:nvSpPr>
          <p:spPr>
            <a:xfrm>
              <a:off x="2356920" y="1227675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5" y="43445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9"/>
            <p:cNvSpPr/>
            <p:nvPr/>
          </p:nvSpPr>
          <p:spPr>
            <a:xfrm>
              <a:off x="2233346" y="1227675"/>
              <a:ext cx="493147" cy="492558"/>
            </a:xfrm>
            <a:custGeom>
              <a:rect b="b" l="l" r="r" t="t"/>
              <a:pathLst>
                <a:path extrusionOk="0" fill="none" h="43445" w="43497">
                  <a:moveTo>
                    <a:pt x="43497" y="43445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9"/>
            <p:cNvSpPr/>
            <p:nvPr/>
          </p:nvSpPr>
          <p:spPr>
            <a:xfrm>
              <a:off x="2112731" y="1227675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9"/>
            <p:cNvSpPr/>
            <p:nvPr/>
          </p:nvSpPr>
          <p:spPr>
            <a:xfrm>
              <a:off x="1989746" y="1227675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9"/>
            <p:cNvSpPr/>
            <p:nvPr/>
          </p:nvSpPr>
          <p:spPr>
            <a:xfrm>
              <a:off x="1989746" y="1350660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9"/>
            <p:cNvSpPr/>
            <p:nvPr/>
          </p:nvSpPr>
          <p:spPr>
            <a:xfrm>
              <a:off x="1989746" y="1471876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1989746" y="1594861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1989746" y="1715477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1989746" y="1838462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1989746" y="1959667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1989746" y="2082652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1989746" y="1227675"/>
              <a:ext cx="1468184" cy="1468184"/>
            </a:xfrm>
            <a:custGeom>
              <a:rect b="b" l="l" r="r" t="t"/>
              <a:pathLst>
                <a:path extrusionOk="0" fill="none" h="129498" w="129498">
                  <a:moveTo>
                    <a:pt x="43444" y="129498"/>
                  </a:moveTo>
                  <a:lnTo>
                    <a:pt x="0" y="86054"/>
                  </a:lnTo>
                  <a:lnTo>
                    <a:pt x="0" y="1"/>
                  </a:lnTo>
                  <a:lnTo>
                    <a:pt x="86054" y="1"/>
                  </a:lnTo>
                  <a:lnTo>
                    <a:pt x="129498" y="43445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0"/>
          <p:cNvSpPr txBox="1"/>
          <p:nvPr>
            <p:ph type="title"/>
          </p:nvPr>
        </p:nvSpPr>
        <p:spPr>
          <a:xfrm>
            <a:off x="1580100" y="1307100"/>
            <a:ext cx="5983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73" name="Google Shape;573;p20"/>
          <p:cNvGrpSpPr/>
          <p:nvPr/>
        </p:nvGrpSpPr>
        <p:grpSpPr>
          <a:xfrm>
            <a:off x="-396358" y="-198568"/>
            <a:ext cx="9813402" cy="1390243"/>
            <a:chOff x="-396358" y="-198568"/>
            <a:chExt cx="9813402" cy="1390243"/>
          </a:xfrm>
        </p:grpSpPr>
        <p:sp>
          <p:nvSpPr>
            <p:cNvPr id="574" name="Google Shape;574;p20"/>
            <p:cNvSpPr/>
            <p:nvPr/>
          </p:nvSpPr>
          <p:spPr>
            <a:xfrm>
              <a:off x="1068225" y="897375"/>
              <a:ext cx="195300" cy="3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1737850" y="954800"/>
              <a:ext cx="147600" cy="37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814050" y="1154175"/>
              <a:ext cx="394500" cy="37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8281576" y="169600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843250" y="311600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8630144" y="597575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8555895" y="475375"/>
              <a:ext cx="1053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8102119" y="719775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2" name="Google Shape;582;p20"/>
            <p:cNvGrpSpPr/>
            <p:nvPr/>
          </p:nvGrpSpPr>
          <p:grpSpPr>
            <a:xfrm rot="5400000">
              <a:off x="971546" y="-1566473"/>
              <a:ext cx="733566" cy="3469376"/>
              <a:chOff x="-1092529" y="1167363"/>
              <a:chExt cx="492558" cy="2329534"/>
            </a:xfrm>
          </p:grpSpPr>
          <p:sp>
            <p:nvSpPr>
              <p:cNvPr id="583" name="Google Shape;583;p20"/>
              <p:cNvSpPr/>
              <p:nvPr/>
            </p:nvSpPr>
            <p:spPr>
              <a:xfrm>
                <a:off x="-1092529" y="1167363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5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0"/>
              <p:cNvSpPr/>
              <p:nvPr/>
            </p:nvSpPr>
            <p:spPr>
              <a:xfrm>
                <a:off x="-1092529" y="1290347"/>
                <a:ext cx="492558" cy="493147"/>
              </a:xfrm>
              <a:custGeom>
                <a:rect b="b" l="l" r="r" t="t"/>
                <a:pathLst>
                  <a:path extrusionOk="0" fill="none" h="43497" w="43445">
                    <a:moveTo>
                      <a:pt x="43444" y="43497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0"/>
              <p:cNvSpPr/>
              <p:nvPr/>
            </p:nvSpPr>
            <p:spPr>
              <a:xfrm>
                <a:off x="-1092529" y="1411564"/>
                <a:ext cx="492558" cy="492546"/>
              </a:xfrm>
              <a:custGeom>
                <a:rect b="b" l="l" r="r" t="t"/>
                <a:pathLst>
                  <a:path extrusionOk="0" fill="none" h="43444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0"/>
              <p:cNvSpPr/>
              <p:nvPr/>
            </p:nvSpPr>
            <p:spPr>
              <a:xfrm>
                <a:off x="-1092529" y="1534549"/>
                <a:ext cx="492558" cy="492546"/>
              </a:xfrm>
              <a:custGeom>
                <a:rect b="b" l="l" r="r" t="t"/>
                <a:pathLst>
                  <a:path extrusionOk="0" fill="none" h="43444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0"/>
              <p:cNvSpPr/>
              <p:nvPr/>
            </p:nvSpPr>
            <p:spPr>
              <a:xfrm>
                <a:off x="-1092529" y="1655164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0"/>
              <p:cNvSpPr/>
              <p:nvPr/>
            </p:nvSpPr>
            <p:spPr>
              <a:xfrm>
                <a:off x="-1092529" y="1778149"/>
                <a:ext cx="492558" cy="493147"/>
              </a:xfrm>
              <a:custGeom>
                <a:rect b="b" l="l" r="r" t="t"/>
                <a:pathLst>
                  <a:path extrusionOk="0" fill="none" h="43497" w="43445">
                    <a:moveTo>
                      <a:pt x="43444" y="43496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0"/>
              <p:cNvSpPr/>
              <p:nvPr/>
            </p:nvSpPr>
            <p:spPr>
              <a:xfrm>
                <a:off x="-1092529" y="1899354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0"/>
              <p:cNvSpPr/>
              <p:nvPr/>
            </p:nvSpPr>
            <p:spPr>
              <a:xfrm>
                <a:off x="-1092529" y="2022339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0"/>
              <p:cNvSpPr/>
              <p:nvPr/>
            </p:nvSpPr>
            <p:spPr>
              <a:xfrm>
                <a:off x="-1092529" y="2149363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5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0"/>
              <p:cNvSpPr/>
              <p:nvPr/>
            </p:nvSpPr>
            <p:spPr>
              <a:xfrm>
                <a:off x="-1092529" y="2272347"/>
                <a:ext cx="492558" cy="493147"/>
              </a:xfrm>
              <a:custGeom>
                <a:rect b="b" l="l" r="r" t="t"/>
                <a:pathLst>
                  <a:path extrusionOk="0" fill="none" h="43497" w="43445">
                    <a:moveTo>
                      <a:pt x="43444" y="43497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0"/>
              <p:cNvSpPr/>
              <p:nvPr/>
            </p:nvSpPr>
            <p:spPr>
              <a:xfrm>
                <a:off x="-1092529" y="2393564"/>
                <a:ext cx="492558" cy="492546"/>
              </a:xfrm>
              <a:custGeom>
                <a:rect b="b" l="l" r="r" t="t"/>
                <a:pathLst>
                  <a:path extrusionOk="0" fill="none" h="43444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0"/>
              <p:cNvSpPr/>
              <p:nvPr/>
            </p:nvSpPr>
            <p:spPr>
              <a:xfrm>
                <a:off x="-1092529" y="2516549"/>
                <a:ext cx="492558" cy="492546"/>
              </a:xfrm>
              <a:custGeom>
                <a:rect b="b" l="l" r="r" t="t"/>
                <a:pathLst>
                  <a:path extrusionOk="0" fill="none" h="43444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0"/>
              <p:cNvSpPr/>
              <p:nvPr/>
            </p:nvSpPr>
            <p:spPr>
              <a:xfrm>
                <a:off x="-1092529" y="2637164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0"/>
              <p:cNvSpPr/>
              <p:nvPr/>
            </p:nvSpPr>
            <p:spPr>
              <a:xfrm>
                <a:off x="-1092529" y="2760149"/>
                <a:ext cx="492558" cy="493147"/>
              </a:xfrm>
              <a:custGeom>
                <a:rect b="b" l="l" r="r" t="t"/>
                <a:pathLst>
                  <a:path extrusionOk="0" fill="none" h="43497" w="43445">
                    <a:moveTo>
                      <a:pt x="43444" y="43496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0"/>
              <p:cNvSpPr/>
              <p:nvPr/>
            </p:nvSpPr>
            <p:spPr>
              <a:xfrm>
                <a:off x="-1092529" y="2881354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0"/>
              <p:cNvSpPr/>
              <p:nvPr/>
            </p:nvSpPr>
            <p:spPr>
              <a:xfrm>
                <a:off x="-1092529" y="3004339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9" name="Google Shape;599;p20"/>
          <p:cNvGrpSpPr/>
          <p:nvPr/>
        </p:nvGrpSpPr>
        <p:grpSpPr>
          <a:xfrm>
            <a:off x="-116150" y="4065725"/>
            <a:ext cx="9264911" cy="1398000"/>
            <a:chOff x="-116150" y="4065725"/>
            <a:chExt cx="9264911" cy="1398000"/>
          </a:xfrm>
        </p:grpSpPr>
        <p:sp>
          <p:nvSpPr>
            <p:cNvPr id="600" name="Google Shape;600;p20"/>
            <p:cNvSpPr/>
            <p:nvPr/>
          </p:nvSpPr>
          <p:spPr>
            <a:xfrm rot="10800000">
              <a:off x="7671600" y="4065725"/>
              <a:ext cx="394500" cy="37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 rot="10800000">
              <a:off x="7388025" y="4398725"/>
              <a:ext cx="195300" cy="3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 rot="10800000">
              <a:off x="6613700" y="4265100"/>
              <a:ext cx="147600" cy="37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3" name="Google Shape;603;p20"/>
            <p:cNvGrpSpPr/>
            <p:nvPr/>
          </p:nvGrpSpPr>
          <p:grpSpPr>
            <a:xfrm>
              <a:off x="8288045" y="4282788"/>
              <a:ext cx="860716" cy="860716"/>
              <a:chOff x="5238200" y="4091525"/>
              <a:chExt cx="574500" cy="574500"/>
            </a:xfrm>
          </p:grpSpPr>
          <p:sp>
            <p:nvSpPr>
              <p:cNvPr id="604" name="Google Shape;604;p20"/>
              <p:cNvSpPr/>
              <p:nvPr/>
            </p:nvSpPr>
            <p:spPr>
              <a:xfrm>
                <a:off x="5663750" y="4517075"/>
                <a:ext cx="148950" cy="148950"/>
              </a:xfrm>
              <a:custGeom>
                <a:rect b="b" l="l" r="r" t="t"/>
                <a:pathLst>
                  <a:path extrusionOk="0" h="5958" w="5958">
                    <a:moveTo>
                      <a:pt x="5715" y="274"/>
                    </a:moveTo>
                    <a:lnTo>
                      <a:pt x="5715" y="5654"/>
                    </a:lnTo>
                    <a:lnTo>
                      <a:pt x="304" y="5654"/>
                    </a:lnTo>
                    <a:lnTo>
                      <a:pt x="304" y="274"/>
                    </a:lnTo>
                    <a:close/>
                    <a:moveTo>
                      <a:pt x="0" y="0"/>
                    </a:moveTo>
                    <a:lnTo>
                      <a:pt x="0" y="5958"/>
                    </a:lnTo>
                    <a:lnTo>
                      <a:pt x="5958" y="595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20"/>
              <p:cNvSpPr/>
              <p:nvPr/>
            </p:nvSpPr>
            <p:spPr>
              <a:xfrm>
                <a:off x="5522400" y="4375725"/>
                <a:ext cx="148975" cy="148975"/>
              </a:xfrm>
              <a:custGeom>
                <a:rect b="b" l="l" r="r" t="t"/>
                <a:pathLst>
                  <a:path extrusionOk="0" h="5959" w="5959">
                    <a:moveTo>
                      <a:pt x="5654" y="274"/>
                    </a:moveTo>
                    <a:lnTo>
                      <a:pt x="5654" y="5654"/>
                    </a:lnTo>
                    <a:lnTo>
                      <a:pt x="274" y="5654"/>
                    </a:lnTo>
                    <a:lnTo>
                      <a:pt x="274" y="274"/>
                    </a:lnTo>
                    <a:close/>
                    <a:moveTo>
                      <a:pt x="1" y="1"/>
                    </a:moveTo>
                    <a:lnTo>
                      <a:pt x="1" y="5958"/>
                    </a:lnTo>
                    <a:lnTo>
                      <a:pt x="5958" y="5958"/>
                    </a:lnTo>
                    <a:lnTo>
                      <a:pt x="5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0"/>
              <p:cNvSpPr/>
              <p:nvPr/>
            </p:nvSpPr>
            <p:spPr>
              <a:xfrm>
                <a:off x="5522400" y="4234400"/>
                <a:ext cx="148975" cy="148950"/>
              </a:xfrm>
              <a:custGeom>
                <a:rect b="b" l="l" r="r" t="t"/>
                <a:pathLst>
                  <a:path extrusionOk="0" h="5958" w="5959">
                    <a:moveTo>
                      <a:pt x="5654" y="243"/>
                    </a:moveTo>
                    <a:lnTo>
                      <a:pt x="5654" y="5654"/>
                    </a:lnTo>
                    <a:lnTo>
                      <a:pt x="274" y="5654"/>
                    </a:lnTo>
                    <a:lnTo>
                      <a:pt x="274" y="243"/>
                    </a:lnTo>
                    <a:close/>
                    <a:moveTo>
                      <a:pt x="1" y="0"/>
                    </a:moveTo>
                    <a:lnTo>
                      <a:pt x="1" y="5958"/>
                    </a:lnTo>
                    <a:lnTo>
                      <a:pt x="5958" y="595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0"/>
              <p:cNvSpPr/>
              <p:nvPr/>
            </p:nvSpPr>
            <p:spPr>
              <a:xfrm>
                <a:off x="5381075" y="4375725"/>
                <a:ext cx="148950" cy="148975"/>
              </a:xfrm>
              <a:custGeom>
                <a:rect b="b" l="l" r="r" t="t"/>
                <a:pathLst>
                  <a:path extrusionOk="0" h="5959" w="5958">
                    <a:moveTo>
                      <a:pt x="5654" y="274"/>
                    </a:moveTo>
                    <a:lnTo>
                      <a:pt x="5654" y="5654"/>
                    </a:lnTo>
                    <a:lnTo>
                      <a:pt x="243" y="5654"/>
                    </a:lnTo>
                    <a:lnTo>
                      <a:pt x="243" y="274"/>
                    </a:lnTo>
                    <a:close/>
                    <a:moveTo>
                      <a:pt x="0" y="1"/>
                    </a:moveTo>
                    <a:lnTo>
                      <a:pt x="0" y="5958"/>
                    </a:lnTo>
                    <a:lnTo>
                      <a:pt x="5958" y="5958"/>
                    </a:lnTo>
                    <a:lnTo>
                      <a:pt x="5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0"/>
              <p:cNvSpPr/>
              <p:nvPr/>
            </p:nvSpPr>
            <p:spPr>
              <a:xfrm>
                <a:off x="5663750" y="4375725"/>
                <a:ext cx="148950" cy="148975"/>
              </a:xfrm>
              <a:custGeom>
                <a:rect b="b" l="l" r="r" t="t"/>
                <a:pathLst>
                  <a:path extrusionOk="0" h="5959" w="5958">
                    <a:moveTo>
                      <a:pt x="5715" y="274"/>
                    </a:moveTo>
                    <a:lnTo>
                      <a:pt x="5715" y="5654"/>
                    </a:lnTo>
                    <a:lnTo>
                      <a:pt x="304" y="5654"/>
                    </a:lnTo>
                    <a:lnTo>
                      <a:pt x="304" y="274"/>
                    </a:lnTo>
                    <a:close/>
                    <a:moveTo>
                      <a:pt x="0" y="1"/>
                    </a:moveTo>
                    <a:lnTo>
                      <a:pt x="0" y="5958"/>
                    </a:lnTo>
                    <a:lnTo>
                      <a:pt x="5958" y="5958"/>
                    </a:lnTo>
                    <a:lnTo>
                      <a:pt x="5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0"/>
              <p:cNvSpPr/>
              <p:nvPr/>
            </p:nvSpPr>
            <p:spPr>
              <a:xfrm>
                <a:off x="5663750" y="4234400"/>
                <a:ext cx="148950" cy="148950"/>
              </a:xfrm>
              <a:custGeom>
                <a:rect b="b" l="l" r="r" t="t"/>
                <a:pathLst>
                  <a:path extrusionOk="0" h="5958" w="5958">
                    <a:moveTo>
                      <a:pt x="5715" y="243"/>
                    </a:moveTo>
                    <a:lnTo>
                      <a:pt x="5715" y="5654"/>
                    </a:lnTo>
                    <a:lnTo>
                      <a:pt x="304" y="5654"/>
                    </a:lnTo>
                    <a:lnTo>
                      <a:pt x="304" y="243"/>
                    </a:lnTo>
                    <a:close/>
                    <a:moveTo>
                      <a:pt x="0" y="0"/>
                    </a:moveTo>
                    <a:lnTo>
                      <a:pt x="0" y="5958"/>
                    </a:lnTo>
                    <a:lnTo>
                      <a:pt x="5958" y="595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0"/>
              <p:cNvSpPr/>
              <p:nvPr/>
            </p:nvSpPr>
            <p:spPr>
              <a:xfrm>
                <a:off x="5663750" y="4091525"/>
                <a:ext cx="148950" cy="148975"/>
              </a:xfrm>
              <a:custGeom>
                <a:rect b="b" l="l" r="r" t="t"/>
                <a:pathLst>
                  <a:path extrusionOk="0" h="5959" w="5958">
                    <a:moveTo>
                      <a:pt x="5715" y="305"/>
                    </a:moveTo>
                    <a:lnTo>
                      <a:pt x="5715" y="5715"/>
                    </a:lnTo>
                    <a:lnTo>
                      <a:pt x="304" y="5715"/>
                    </a:lnTo>
                    <a:lnTo>
                      <a:pt x="304" y="305"/>
                    </a:lnTo>
                    <a:close/>
                    <a:moveTo>
                      <a:pt x="0" y="1"/>
                    </a:moveTo>
                    <a:lnTo>
                      <a:pt x="0" y="5958"/>
                    </a:lnTo>
                    <a:lnTo>
                      <a:pt x="5958" y="5958"/>
                    </a:lnTo>
                    <a:lnTo>
                      <a:pt x="5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0"/>
              <p:cNvSpPr/>
              <p:nvPr/>
            </p:nvSpPr>
            <p:spPr>
              <a:xfrm>
                <a:off x="5522400" y="4517075"/>
                <a:ext cx="148975" cy="148950"/>
              </a:xfrm>
              <a:custGeom>
                <a:rect b="b" l="l" r="r" t="t"/>
                <a:pathLst>
                  <a:path extrusionOk="0" h="5958" w="5959">
                    <a:moveTo>
                      <a:pt x="5654" y="274"/>
                    </a:moveTo>
                    <a:lnTo>
                      <a:pt x="5654" y="5654"/>
                    </a:lnTo>
                    <a:lnTo>
                      <a:pt x="274" y="5654"/>
                    </a:lnTo>
                    <a:lnTo>
                      <a:pt x="274" y="274"/>
                    </a:lnTo>
                    <a:close/>
                    <a:moveTo>
                      <a:pt x="1" y="0"/>
                    </a:moveTo>
                    <a:lnTo>
                      <a:pt x="1" y="5958"/>
                    </a:lnTo>
                    <a:lnTo>
                      <a:pt x="5958" y="595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0"/>
              <p:cNvSpPr/>
              <p:nvPr/>
            </p:nvSpPr>
            <p:spPr>
              <a:xfrm>
                <a:off x="5381075" y="4517075"/>
                <a:ext cx="148950" cy="148950"/>
              </a:xfrm>
              <a:custGeom>
                <a:rect b="b" l="l" r="r" t="t"/>
                <a:pathLst>
                  <a:path extrusionOk="0" h="5958" w="5958">
                    <a:moveTo>
                      <a:pt x="5654" y="274"/>
                    </a:moveTo>
                    <a:lnTo>
                      <a:pt x="5654" y="5654"/>
                    </a:lnTo>
                    <a:lnTo>
                      <a:pt x="243" y="5654"/>
                    </a:lnTo>
                    <a:lnTo>
                      <a:pt x="243" y="274"/>
                    </a:lnTo>
                    <a:close/>
                    <a:moveTo>
                      <a:pt x="0" y="0"/>
                    </a:moveTo>
                    <a:lnTo>
                      <a:pt x="0" y="5958"/>
                    </a:lnTo>
                    <a:lnTo>
                      <a:pt x="5958" y="595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0"/>
              <p:cNvSpPr/>
              <p:nvPr/>
            </p:nvSpPr>
            <p:spPr>
              <a:xfrm>
                <a:off x="5238200" y="4517075"/>
                <a:ext cx="148975" cy="148950"/>
              </a:xfrm>
              <a:custGeom>
                <a:rect b="b" l="l" r="r" t="t"/>
                <a:pathLst>
                  <a:path extrusionOk="0" h="5958" w="5959">
                    <a:moveTo>
                      <a:pt x="5715" y="274"/>
                    </a:moveTo>
                    <a:lnTo>
                      <a:pt x="5715" y="5654"/>
                    </a:lnTo>
                    <a:lnTo>
                      <a:pt x="305" y="5654"/>
                    </a:lnTo>
                    <a:lnTo>
                      <a:pt x="305" y="274"/>
                    </a:lnTo>
                    <a:close/>
                    <a:moveTo>
                      <a:pt x="1" y="0"/>
                    </a:moveTo>
                    <a:lnTo>
                      <a:pt x="1" y="5958"/>
                    </a:lnTo>
                    <a:lnTo>
                      <a:pt x="5958" y="5958"/>
                    </a:lnTo>
                    <a:lnTo>
                      <a:pt x="5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4" name="Google Shape;614;p20"/>
            <p:cNvGrpSpPr/>
            <p:nvPr/>
          </p:nvGrpSpPr>
          <p:grpSpPr>
            <a:xfrm>
              <a:off x="-116150" y="4071897"/>
              <a:ext cx="1395481" cy="1391827"/>
              <a:chOff x="-24800" y="4736675"/>
              <a:chExt cx="572975" cy="571475"/>
            </a:xfrm>
          </p:grpSpPr>
          <p:sp>
            <p:nvSpPr>
              <p:cNvPr id="615" name="Google Shape;615;p20"/>
              <p:cNvSpPr/>
              <p:nvPr/>
            </p:nvSpPr>
            <p:spPr>
              <a:xfrm>
                <a:off x="32175" y="4793675"/>
                <a:ext cx="408100" cy="408075"/>
              </a:xfrm>
              <a:custGeom>
                <a:rect b="b" l="l" r="r" t="t"/>
                <a:pathLst>
                  <a:path extrusionOk="0" h="16323" w="16324">
                    <a:moveTo>
                      <a:pt x="16019" y="0"/>
                    </a:moveTo>
                    <a:lnTo>
                      <a:pt x="1" y="16019"/>
                    </a:lnTo>
                    <a:cubicBezTo>
                      <a:pt x="62" y="16140"/>
                      <a:pt x="153" y="16201"/>
                      <a:pt x="214" y="16323"/>
                    </a:cubicBezTo>
                    <a:lnTo>
                      <a:pt x="16323" y="213"/>
                    </a:lnTo>
                    <a:cubicBezTo>
                      <a:pt x="16262" y="152"/>
                      <a:pt x="16141" y="61"/>
                      <a:pt x="160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0"/>
              <p:cNvSpPr/>
              <p:nvPr/>
            </p:nvSpPr>
            <p:spPr>
              <a:xfrm>
                <a:off x="-16450" y="4745050"/>
                <a:ext cx="359450" cy="359450"/>
              </a:xfrm>
              <a:custGeom>
                <a:rect b="b" l="l" r="r" t="t"/>
                <a:pathLst>
                  <a:path extrusionOk="0" h="14378" w="14378">
                    <a:moveTo>
                      <a:pt x="13952" y="0"/>
                    </a:moveTo>
                    <a:lnTo>
                      <a:pt x="0" y="13952"/>
                    </a:lnTo>
                    <a:cubicBezTo>
                      <a:pt x="31" y="14104"/>
                      <a:pt x="61" y="14225"/>
                      <a:pt x="122" y="14377"/>
                    </a:cubicBezTo>
                    <a:lnTo>
                      <a:pt x="14378" y="122"/>
                    </a:lnTo>
                    <a:cubicBezTo>
                      <a:pt x="14226" y="91"/>
                      <a:pt x="14104" y="31"/>
                      <a:pt x="139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0"/>
              <p:cNvSpPr/>
              <p:nvPr/>
            </p:nvSpPr>
            <p:spPr>
              <a:xfrm>
                <a:off x="13175" y="4774675"/>
                <a:ext cx="398975" cy="398975"/>
              </a:xfrm>
              <a:custGeom>
                <a:rect b="b" l="l" r="r" t="t"/>
                <a:pathLst>
                  <a:path extrusionOk="0" h="15959" w="15959">
                    <a:moveTo>
                      <a:pt x="15655" y="1"/>
                    </a:moveTo>
                    <a:lnTo>
                      <a:pt x="1" y="15654"/>
                    </a:lnTo>
                    <a:cubicBezTo>
                      <a:pt x="62" y="15776"/>
                      <a:pt x="92" y="15867"/>
                      <a:pt x="183" y="15958"/>
                    </a:cubicBezTo>
                    <a:lnTo>
                      <a:pt x="15959" y="183"/>
                    </a:lnTo>
                    <a:cubicBezTo>
                      <a:pt x="15837" y="122"/>
                      <a:pt x="15715" y="61"/>
                      <a:pt x="156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0"/>
              <p:cNvSpPr/>
              <p:nvPr/>
            </p:nvSpPr>
            <p:spPr>
              <a:xfrm>
                <a:off x="-4300" y="4757200"/>
                <a:ext cx="383025" cy="383000"/>
              </a:xfrm>
              <a:custGeom>
                <a:rect b="b" l="l" r="r" t="t"/>
                <a:pathLst>
                  <a:path extrusionOk="0" h="15320" w="15321">
                    <a:moveTo>
                      <a:pt x="14986" y="0"/>
                    </a:moveTo>
                    <a:lnTo>
                      <a:pt x="1" y="14985"/>
                    </a:lnTo>
                    <a:cubicBezTo>
                      <a:pt x="31" y="15107"/>
                      <a:pt x="122" y="15198"/>
                      <a:pt x="153" y="15320"/>
                    </a:cubicBezTo>
                    <a:lnTo>
                      <a:pt x="15320" y="152"/>
                    </a:lnTo>
                    <a:cubicBezTo>
                      <a:pt x="15199" y="122"/>
                      <a:pt x="15107" y="61"/>
                      <a:pt x="149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0"/>
              <p:cNvSpPr/>
              <p:nvPr/>
            </p:nvSpPr>
            <p:spPr>
              <a:xfrm>
                <a:off x="-24050" y="4738200"/>
                <a:ext cx="326025" cy="326025"/>
              </a:xfrm>
              <a:custGeom>
                <a:rect b="b" l="l" r="r" t="t"/>
                <a:pathLst>
                  <a:path extrusionOk="0" h="13041" w="13041">
                    <a:moveTo>
                      <a:pt x="12584" y="1"/>
                    </a:moveTo>
                    <a:lnTo>
                      <a:pt x="0" y="12584"/>
                    </a:lnTo>
                    <a:cubicBezTo>
                      <a:pt x="0" y="12736"/>
                      <a:pt x="31" y="12888"/>
                      <a:pt x="31" y="13040"/>
                    </a:cubicBezTo>
                    <a:lnTo>
                      <a:pt x="13040" y="61"/>
                    </a:lnTo>
                    <a:cubicBezTo>
                      <a:pt x="12888" y="1"/>
                      <a:pt x="12736" y="1"/>
                      <a:pt x="125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20"/>
              <p:cNvSpPr/>
              <p:nvPr/>
            </p:nvSpPr>
            <p:spPr>
              <a:xfrm>
                <a:off x="55750" y="4817225"/>
                <a:ext cx="410350" cy="410375"/>
              </a:xfrm>
              <a:custGeom>
                <a:rect b="b" l="l" r="r" t="t"/>
                <a:pathLst>
                  <a:path extrusionOk="0" h="16415" w="16414">
                    <a:moveTo>
                      <a:pt x="16201" y="1"/>
                    </a:moveTo>
                    <a:lnTo>
                      <a:pt x="0" y="16202"/>
                    </a:lnTo>
                    <a:lnTo>
                      <a:pt x="122" y="16293"/>
                    </a:lnTo>
                    <a:lnTo>
                      <a:pt x="213" y="16414"/>
                    </a:lnTo>
                    <a:lnTo>
                      <a:pt x="16414" y="244"/>
                    </a:lnTo>
                    <a:cubicBezTo>
                      <a:pt x="16414" y="183"/>
                      <a:pt x="16353" y="153"/>
                      <a:pt x="16292" y="122"/>
                    </a:cubicBezTo>
                    <a:lnTo>
                      <a:pt x="162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20"/>
              <p:cNvSpPr/>
              <p:nvPr/>
            </p:nvSpPr>
            <p:spPr>
              <a:xfrm>
                <a:off x="-24800" y="4736675"/>
                <a:ext cx="280425" cy="280425"/>
              </a:xfrm>
              <a:custGeom>
                <a:rect b="b" l="l" r="r" t="t"/>
                <a:pathLst>
                  <a:path extrusionOk="0" h="11217" w="11217">
                    <a:moveTo>
                      <a:pt x="11216" y="1"/>
                    </a:moveTo>
                    <a:cubicBezTo>
                      <a:pt x="11003" y="1"/>
                      <a:pt x="10851" y="1"/>
                      <a:pt x="10669" y="31"/>
                    </a:cubicBezTo>
                    <a:lnTo>
                      <a:pt x="30" y="10670"/>
                    </a:lnTo>
                    <a:cubicBezTo>
                      <a:pt x="30" y="10852"/>
                      <a:pt x="0" y="11004"/>
                      <a:pt x="0" y="11217"/>
                    </a:cubicBezTo>
                    <a:lnTo>
                      <a:pt x="112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0"/>
              <p:cNvSpPr/>
              <p:nvPr/>
            </p:nvSpPr>
            <p:spPr>
              <a:xfrm>
                <a:off x="-18725" y="4743525"/>
                <a:ext cx="217350" cy="216600"/>
              </a:xfrm>
              <a:custGeom>
                <a:rect b="b" l="l" r="r" t="t"/>
                <a:pathLst>
                  <a:path extrusionOk="0" h="8664" w="8694">
                    <a:moveTo>
                      <a:pt x="8693" y="0"/>
                    </a:moveTo>
                    <a:lnTo>
                      <a:pt x="8693" y="0"/>
                    </a:lnTo>
                    <a:cubicBezTo>
                      <a:pt x="8450" y="31"/>
                      <a:pt x="8207" y="92"/>
                      <a:pt x="7994" y="183"/>
                    </a:cubicBezTo>
                    <a:lnTo>
                      <a:pt x="213" y="7964"/>
                    </a:lnTo>
                    <a:cubicBezTo>
                      <a:pt x="122" y="8207"/>
                      <a:pt x="61" y="8420"/>
                      <a:pt x="0" y="8663"/>
                    </a:cubicBezTo>
                    <a:lnTo>
                      <a:pt x="869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0"/>
              <p:cNvSpPr/>
              <p:nvPr/>
            </p:nvSpPr>
            <p:spPr>
              <a:xfrm>
                <a:off x="267750" y="5029250"/>
                <a:ext cx="280425" cy="278900"/>
              </a:xfrm>
              <a:custGeom>
                <a:rect b="b" l="l" r="r" t="t"/>
                <a:pathLst>
                  <a:path extrusionOk="0" h="11156" w="11217">
                    <a:moveTo>
                      <a:pt x="11216" y="0"/>
                    </a:moveTo>
                    <a:lnTo>
                      <a:pt x="0" y="11155"/>
                    </a:lnTo>
                    <a:cubicBezTo>
                      <a:pt x="183" y="11155"/>
                      <a:pt x="335" y="11155"/>
                      <a:pt x="517" y="11125"/>
                    </a:cubicBezTo>
                    <a:lnTo>
                      <a:pt x="11156" y="517"/>
                    </a:lnTo>
                    <a:cubicBezTo>
                      <a:pt x="11156" y="334"/>
                      <a:pt x="11216" y="182"/>
                      <a:pt x="112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0"/>
              <p:cNvSpPr/>
              <p:nvPr/>
            </p:nvSpPr>
            <p:spPr>
              <a:xfrm>
                <a:off x="219875" y="4981375"/>
                <a:ext cx="326025" cy="325250"/>
              </a:xfrm>
              <a:custGeom>
                <a:rect b="b" l="l" r="r" t="t"/>
                <a:pathLst>
                  <a:path extrusionOk="0" h="13010" w="13041">
                    <a:moveTo>
                      <a:pt x="13010" y="0"/>
                    </a:moveTo>
                    <a:lnTo>
                      <a:pt x="1" y="12979"/>
                    </a:lnTo>
                    <a:cubicBezTo>
                      <a:pt x="152" y="13009"/>
                      <a:pt x="304" y="13009"/>
                      <a:pt x="456" y="13009"/>
                    </a:cubicBezTo>
                    <a:lnTo>
                      <a:pt x="13040" y="456"/>
                    </a:lnTo>
                    <a:cubicBezTo>
                      <a:pt x="13040" y="304"/>
                      <a:pt x="13010" y="152"/>
                      <a:pt x="130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0"/>
              <p:cNvSpPr/>
              <p:nvPr/>
            </p:nvSpPr>
            <p:spPr>
              <a:xfrm>
                <a:off x="13950" y="4775425"/>
                <a:ext cx="101850" cy="101850"/>
              </a:xfrm>
              <a:custGeom>
                <a:rect b="b" l="l" r="r" t="t"/>
                <a:pathLst>
                  <a:path extrusionOk="0" h="4074" w="4074">
                    <a:moveTo>
                      <a:pt x="4073" y="1"/>
                    </a:moveTo>
                    <a:lnTo>
                      <a:pt x="4073" y="1"/>
                    </a:lnTo>
                    <a:cubicBezTo>
                      <a:pt x="3253" y="487"/>
                      <a:pt x="2462" y="1065"/>
                      <a:pt x="1794" y="1794"/>
                    </a:cubicBezTo>
                    <a:cubicBezTo>
                      <a:pt x="1095" y="2463"/>
                      <a:pt x="487" y="3253"/>
                      <a:pt x="0" y="4074"/>
                    </a:cubicBezTo>
                    <a:lnTo>
                      <a:pt x="40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0"/>
              <p:cNvSpPr/>
              <p:nvPr/>
            </p:nvSpPr>
            <p:spPr>
              <a:xfrm>
                <a:off x="324750" y="5086225"/>
                <a:ext cx="216575" cy="215850"/>
              </a:xfrm>
              <a:custGeom>
                <a:rect b="b" l="l" r="r" t="t"/>
                <a:pathLst>
                  <a:path extrusionOk="0" h="8634" w="8663">
                    <a:moveTo>
                      <a:pt x="8663" y="1"/>
                    </a:moveTo>
                    <a:lnTo>
                      <a:pt x="0" y="8633"/>
                    </a:lnTo>
                    <a:cubicBezTo>
                      <a:pt x="213" y="8572"/>
                      <a:pt x="456" y="8511"/>
                      <a:pt x="669" y="8420"/>
                    </a:cubicBezTo>
                    <a:lnTo>
                      <a:pt x="8481" y="669"/>
                    </a:lnTo>
                    <a:cubicBezTo>
                      <a:pt x="8541" y="457"/>
                      <a:pt x="8572" y="213"/>
                      <a:pt x="86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0"/>
              <p:cNvSpPr/>
              <p:nvPr/>
            </p:nvSpPr>
            <p:spPr>
              <a:xfrm>
                <a:off x="406050" y="5167550"/>
                <a:ext cx="101850" cy="101850"/>
              </a:xfrm>
              <a:custGeom>
                <a:rect b="b" l="l" r="r" t="t"/>
                <a:pathLst>
                  <a:path extrusionOk="0" h="4074" w="4074">
                    <a:moveTo>
                      <a:pt x="4073" y="0"/>
                    </a:moveTo>
                    <a:lnTo>
                      <a:pt x="0" y="4073"/>
                    </a:lnTo>
                    <a:cubicBezTo>
                      <a:pt x="821" y="3587"/>
                      <a:pt x="1611" y="3009"/>
                      <a:pt x="2280" y="2280"/>
                    </a:cubicBezTo>
                    <a:cubicBezTo>
                      <a:pt x="2979" y="1611"/>
                      <a:pt x="3587" y="821"/>
                      <a:pt x="40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0"/>
              <p:cNvSpPr/>
              <p:nvPr/>
            </p:nvSpPr>
            <p:spPr>
              <a:xfrm>
                <a:off x="111200" y="4872700"/>
                <a:ext cx="398975" cy="398975"/>
              </a:xfrm>
              <a:custGeom>
                <a:rect b="b" l="l" r="r" t="t"/>
                <a:pathLst>
                  <a:path extrusionOk="0" h="15959" w="15959">
                    <a:moveTo>
                      <a:pt x="15746" y="1"/>
                    </a:moveTo>
                    <a:lnTo>
                      <a:pt x="1" y="15745"/>
                    </a:lnTo>
                    <a:cubicBezTo>
                      <a:pt x="92" y="15837"/>
                      <a:pt x="214" y="15867"/>
                      <a:pt x="305" y="15958"/>
                    </a:cubicBezTo>
                    <a:lnTo>
                      <a:pt x="15959" y="305"/>
                    </a:lnTo>
                    <a:cubicBezTo>
                      <a:pt x="15867" y="183"/>
                      <a:pt x="15837" y="61"/>
                      <a:pt x="157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20"/>
              <p:cNvSpPr/>
              <p:nvPr/>
            </p:nvSpPr>
            <p:spPr>
              <a:xfrm>
                <a:off x="81575" y="4843075"/>
                <a:ext cx="408075" cy="408075"/>
              </a:xfrm>
              <a:custGeom>
                <a:rect b="b" l="l" r="r" t="t"/>
                <a:pathLst>
                  <a:path extrusionOk="0" h="16323" w="16323">
                    <a:moveTo>
                      <a:pt x="16110" y="0"/>
                    </a:moveTo>
                    <a:lnTo>
                      <a:pt x="0" y="16110"/>
                    </a:lnTo>
                    <a:cubicBezTo>
                      <a:pt x="61" y="16171"/>
                      <a:pt x="183" y="16262"/>
                      <a:pt x="304" y="16323"/>
                    </a:cubicBezTo>
                    <a:lnTo>
                      <a:pt x="16323" y="304"/>
                    </a:lnTo>
                    <a:cubicBezTo>
                      <a:pt x="16262" y="183"/>
                      <a:pt x="16171" y="122"/>
                      <a:pt x="16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20"/>
              <p:cNvSpPr/>
              <p:nvPr/>
            </p:nvSpPr>
            <p:spPr>
              <a:xfrm>
                <a:off x="179600" y="4941100"/>
                <a:ext cx="358700" cy="358675"/>
              </a:xfrm>
              <a:custGeom>
                <a:rect b="b" l="l" r="r" t="t"/>
                <a:pathLst>
                  <a:path extrusionOk="0" h="14347" w="14348">
                    <a:moveTo>
                      <a:pt x="14226" y="0"/>
                    </a:moveTo>
                    <a:lnTo>
                      <a:pt x="1" y="14225"/>
                    </a:lnTo>
                    <a:cubicBezTo>
                      <a:pt x="92" y="14286"/>
                      <a:pt x="244" y="14316"/>
                      <a:pt x="396" y="14347"/>
                    </a:cubicBezTo>
                    <a:lnTo>
                      <a:pt x="14347" y="395"/>
                    </a:lnTo>
                    <a:cubicBezTo>
                      <a:pt x="14317" y="243"/>
                      <a:pt x="14287" y="152"/>
                      <a:pt x="142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20"/>
              <p:cNvSpPr/>
              <p:nvPr/>
            </p:nvSpPr>
            <p:spPr>
              <a:xfrm>
                <a:off x="143125" y="4904625"/>
                <a:ext cx="383000" cy="383000"/>
              </a:xfrm>
              <a:custGeom>
                <a:rect b="b" l="l" r="r" t="t"/>
                <a:pathLst>
                  <a:path extrusionOk="0" h="15320" w="15320">
                    <a:moveTo>
                      <a:pt x="15168" y="0"/>
                    </a:moveTo>
                    <a:lnTo>
                      <a:pt x="1" y="15168"/>
                    </a:lnTo>
                    <a:cubicBezTo>
                      <a:pt x="122" y="15198"/>
                      <a:pt x="213" y="15289"/>
                      <a:pt x="335" y="15320"/>
                    </a:cubicBezTo>
                    <a:lnTo>
                      <a:pt x="15320" y="335"/>
                    </a:lnTo>
                    <a:cubicBezTo>
                      <a:pt x="15290" y="243"/>
                      <a:pt x="15198" y="122"/>
                      <a:pt x="15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1"/>
          <p:cNvSpPr txBox="1"/>
          <p:nvPr>
            <p:ph type="title"/>
          </p:nvPr>
        </p:nvSpPr>
        <p:spPr>
          <a:xfrm>
            <a:off x="713100" y="1685688"/>
            <a:ext cx="46950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4" name="Google Shape;634;p21"/>
          <p:cNvSpPr txBox="1"/>
          <p:nvPr>
            <p:ph idx="1" type="subTitle"/>
          </p:nvPr>
        </p:nvSpPr>
        <p:spPr>
          <a:xfrm>
            <a:off x="713100" y="2343913"/>
            <a:ext cx="4695000" cy="11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35" name="Google Shape;635;p21"/>
          <p:cNvGrpSpPr/>
          <p:nvPr/>
        </p:nvGrpSpPr>
        <p:grpSpPr>
          <a:xfrm rot="5400000">
            <a:off x="1798158" y="3519195"/>
            <a:ext cx="160828" cy="2331228"/>
            <a:chOff x="8430900" y="3436150"/>
            <a:chExt cx="80575" cy="1167950"/>
          </a:xfrm>
        </p:grpSpPr>
        <p:sp>
          <p:nvSpPr>
            <p:cNvPr id="636" name="Google Shape;636;p21"/>
            <p:cNvSpPr/>
            <p:nvPr/>
          </p:nvSpPr>
          <p:spPr>
            <a:xfrm>
              <a:off x="8430900" y="4211225"/>
              <a:ext cx="80575" cy="63850"/>
            </a:xfrm>
            <a:custGeom>
              <a:rect b="b" l="l" r="r" t="t"/>
              <a:pathLst>
                <a:path extrusionOk="0" h="2554" w="3223">
                  <a:moveTo>
                    <a:pt x="1581" y="0"/>
                  </a:moveTo>
                  <a:lnTo>
                    <a:pt x="0" y="2554"/>
                  </a:lnTo>
                  <a:lnTo>
                    <a:pt x="3222" y="2554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8430900" y="4541025"/>
              <a:ext cx="80575" cy="63075"/>
            </a:xfrm>
            <a:custGeom>
              <a:rect b="b" l="l" r="r" t="t"/>
              <a:pathLst>
                <a:path extrusionOk="0" h="2523" w="3223">
                  <a:moveTo>
                    <a:pt x="1581" y="0"/>
                  </a:moveTo>
                  <a:lnTo>
                    <a:pt x="0" y="2523"/>
                  </a:lnTo>
                  <a:lnTo>
                    <a:pt x="3222" y="2523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8430900" y="3436150"/>
              <a:ext cx="80575" cy="63850"/>
            </a:xfrm>
            <a:custGeom>
              <a:rect b="b" l="l" r="r" t="t"/>
              <a:pathLst>
                <a:path extrusionOk="0" h="2554" w="3223">
                  <a:moveTo>
                    <a:pt x="1581" y="0"/>
                  </a:moveTo>
                  <a:lnTo>
                    <a:pt x="0" y="2553"/>
                  </a:lnTo>
                  <a:lnTo>
                    <a:pt x="3222" y="2553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8430900" y="3765925"/>
              <a:ext cx="80575" cy="63100"/>
            </a:xfrm>
            <a:custGeom>
              <a:rect b="b" l="l" r="r" t="t"/>
              <a:pathLst>
                <a:path extrusionOk="0" h="2524" w="3223">
                  <a:moveTo>
                    <a:pt x="1581" y="1"/>
                  </a:moveTo>
                  <a:lnTo>
                    <a:pt x="0" y="2524"/>
                  </a:lnTo>
                  <a:lnTo>
                    <a:pt x="3222" y="252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8430900" y="3905000"/>
              <a:ext cx="80575" cy="63850"/>
            </a:xfrm>
            <a:custGeom>
              <a:rect b="b" l="l" r="r" t="t"/>
              <a:pathLst>
                <a:path extrusionOk="0" h="2554" w="3223">
                  <a:moveTo>
                    <a:pt x="1581" y="0"/>
                  </a:moveTo>
                  <a:lnTo>
                    <a:pt x="0" y="2553"/>
                  </a:lnTo>
                  <a:lnTo>
                    <a:pt x="3222" y="2553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" name="Google Shape;641;p21"/>
          <p:cNvSpPr/>
          <p:nvPr/>
        </p:nvSpPr>
        <p:spPr>
          <a:xfrm rot="10800000">
            <a:off x="8325382" y="4363962"/>
            <a:ext cx="786968" cy="57775"/>
          </a:xfrm>
          <a:custGeom>
            <a:rect b="b" l="l" r="r" t="t"/>
            <a:pathLst>
              <a:path extrusionOk="0" h="2311" w="87054">
                <a:moveTo>
                  <a:pt x="0" y="0"/>
                </a:moveTo>
                <a:lnTo>
                  <a:pt x="0" y="2310"/>
                </a:lnTo>
                <a:lnTo>
                  <a:pt x="87053" y="2310"/>
                </a:lnTo>
                <a:lnTo>
                  <a:pt x="870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1"/>
          <p:cNvSpPr/>
          <p:nvPr/>
        </p:nvSpPr>
        <p:spPr>
          <a:xfrm rot="10800000">
            <a:off x="8421200" y="4212550"/>
            <a:ext cx="495475" cy="57774"/>
          </a:xfrm>
          <a:custGeom>
            <a:rect b="b" l="l" r="r" t="t"/>
            <a:pathLst>
              <a:path extrusionOk="0" h="852" w="19819">
                <a:moveTo>
                  <a:pt x="0" y="0"/>
                </a:moveTo>
                <a:lnTo>
                  <a:pt x="0" y="851"/>
                </a:lnTo>
                <a:lnTo>
                  <a:pt x="19818" y="851"/>
                </a:lnTo>
                <a:lnTo>
                  <a:pt x="198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1"/>
          <p:cNvSpPr/>
          <p:nvPr/>
        </p:nvSpPr>
        <p:spPr>
          <a:xfrm rot="10800000">
            <a:off x="7981225" y="4212550"/>
            <a:ext cx="117825" cy="57774"/>
          </a:xfrm>
          <a:custGeom>
            <a:rect b="b" l="l" r="r" t="t"/>
            <a:pathLst>
              <a:path extrusionOk="0" h="852" w="4713">
                <a:moveTo>
                  <a:pt x="1" y="0"/>
                </a:moveTo>
                <a:lnTo>
                  <a:pt x="1" y="851"/>
                </a:lnTo>
                <a:lnTo>
                  <a:pt x="4712" y="851"/>
                </a:lnTo>
                <a:lnTo>
                  <a:pt x="47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1"/>
          <p:cNvSpPr/>
          <p:nvPr/>
        </p:nvSpPr>
        <p:spPr>
          <a:xfrm rot="10800000">
            <a:off x="439975" y="539400"/>
            <a:ext cx="495475" cy="57774"/>
          </a:xfrm>
          <a:custGeom>
            <a:rect b="b" l="l" r="r" t="t"/>
            <a:pathLst>
              <a:path extrusionOk="0" h="852" w="19819">
                <a:moveTo>
                  <a:pt x="0" y="0"/>
                </a:moveTo>
                <a:lnTo>
                  <a:pt x="0" y="851"/>
                </a:lnTo>
                <a:lnTo>
                  <a:pt x="19818" y="851"/>
                </a:lnTo>
                <a:lnTo>
                  <a:pt x="198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1"/>
          <p:cNvSpPr/>
          <p:nvPr/>
        </p:nvSpPr>
        <p:spPr>
          <a:xfrm rot="10800000">
            <a:off x="0" y="539400"/>
            <a:ext cx="117825" cy="57774"/>
          </a:xfrm>
          <a:custGeom>
            <a:rect b="b" l="l" r="r" t="t"/>
            <a:pathLst>
              <a:path extrusionOk="0" h="852" w="4713">
                <a:moveTo>
                  <a:pt x="1" y="0"/>
                </a:moveTo>
                <a:lnTo>
                  <a:pt x="1" y="851"/>
                </a:lnTo>
                <a:lnTo>
                  <a:pt x="4712" y="851"/>
                </a:lnTo>
                <a:lnTo>
                  <a:pt x="47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1"/>
          <p:cNvSpPr/>
          <p:nvPr/>
        </p:nvSpPr>
        <p:spPr>
          <a:xfrm rot="10800000">
            <a:off x="629125" y="772450"/>
            <a:ext cx="495475" cy="57774"/>
          </a:xfrm>
          <a:custGeom>
            <a:rect b="b" l="l" r="r" t="t"/>
            <a:pathLst>
              <a:path extrusionOk="0" h="852" w="19819">
                <a:moveTo>
                  <a:pt x="0" y="0"/>
                </a:moveTo>
                <a:lnTo>
                  <a:pt x="0" y="851"/>
                </a:lnTo>
                <a:lnTo>
                  <a:pt x="19818" y="851"/>
                </a:lnTo>
                <a:lnTo>
                  <a:pt x="1981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1"/>
          <p:cNvSpPr/>
          <p:nvPr/>
        </p:nvSpPr>
        <p:spPr>
          <a:xfrm rot="10800000">
            <a:off x="52222" y="772451"/>
            <a:ext cx="483353" cy="57774"/>
          </a:xfrm>
          <a:custGeom>
            <a:rect b="b" l="l" r="r" t="t"/>
            <a:pathLst>
              <a:path extrusionOk="0" h="852" w="4713">
                <a:moveTo>
                  <a:pt x="1" y="0"/>
                </a:moveTo>
                <a:lnTo>
                  <a:pt x="1" y="851"/>
                </a:lnTo>
                <a:lnTo>
                  <a:pt x="4712" y="851"/>
                </a:lnTo>
                <a:lnTo>
                  <a:pt x="471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8" name="Google Shape;648;p21"/>
          <p:cNvGrpSpPr/>
          <p:nvPr/>
        </p:nvGrpSpPr>
        <p:grpSpPr>
          <a:xfrm rot="10800000">
            <a:off x="7372175" y="62599"/>
            <a:ext cx="1740175" cy="841225"/>
            <a:chOff x="-253075" y="231200"/>
            <a:chExt cx="1740175" cy="841225"/>
          </a:xfrm>
        </p:grpSpPr>
        <p:sp>
          <p:nvSpPr>
            <p:cNvPr id="649" name="Google Shape;649;p21"/>
            <p:cNvSpPr/>
            <p:nvPr/>
          </p:nvSpPr>
          <p:spPr>
            <a:xfrm>
              <a:off x="-253075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8" y="1065"/>
                    <a:pt x="1368" y="669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-6310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126125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316100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50530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695275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88525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1073700" y="231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69"/>
                  </a:cubicBezTo>
                  <a:cubicBezTo>
                    <a:pt x="1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669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1263675" y="231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69"/>
                  </a:cubicBezTo>
                  <a:cubicBezTo>
                    <a:pt x="0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669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1452900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-253075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5" y="1368"/>
                    <a:pt x="1368" y="1064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-6310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126125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316100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50530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1"/>
            <p:cNvSpPr/>
            <p:nvPr/>
          </p:nvSpPr>
          <p:spPr>
            <a:xfrm>
              <a:off x="695275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88525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1"/>
            <p:cNvSpPr/>
            <p:nvPr/>
          </p:nvSpPr>
          <p:spPr>
            <a:xfrm>
              <a:off x="1073700" y="3923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1"/>
            <p:cNvSpPr/>
            <p:nvPr/>
          </p:nvSpPr>
          <p:spPr>
            <a:xfrm>
              <a:off x="1263675" y="3923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1452900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-253075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67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-6310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126125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1"/>
            <p:cNvSpPr/>
            <p:nvPr/>
          </p:nvSpPr>
          <p:spPr>
            <a:xfrm>
              <a:off x="316100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50530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695275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88525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1073700" y="5541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7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1263675" y="5541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7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1452900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-253075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8" y="1065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-6310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126125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316100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50530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695275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88525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1073700" y="7152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1"/>
            <p:cNvSpPr/>
            <p:nvPr/>
          </p:nvSpPr>
          <p:spPr>
            <a:xfrm>
              <a:off x="1263675" y="7152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1"/>
            <p:cNvSpPr/>
            <p:nvPr/>
          </p:nvSpPr>
          <p:spPr>
            <a:xfrm>
              <a:off x="1452900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-253075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67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1"/>
            <p:cNvSpPr/>
            <p:nvPr/>
          </p:nvSpPr>
          <p:spPr>
            <a:xfrm>
              <a:off x="-6310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1"/>
            <p:cNvSpPr/>
            <p:nvPr/>
          </p:nvSpPr>
          <p:spPr>
            <a:xfrm>
              <a:off x="126125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316100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1"/>
            <p:cNvSpPr/>
            <p:nvPr/>
          </p:nvSpPr>
          <p:spPr>
            <a:xfrm>
              <a:off x="50530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1"/>
            <p:cNvSpPr/>
            <p:nvPr/>
          </p:nvSpPr>
          <p:spPr>
            <a:xfrm>
              <a:off x="695275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1"/>
            <p:cNvSpPr/>
            <p:nvPr/>
          </p:nvSpPr>
          <p:spPr>
            <a:xfrm>
              <a:off x="88525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1"/>
            <p:cNvSpPr/>
            <p:nvPr/>
          </p:nvSpPr>
          <p:spPr>
            <a:xfrm>
              <a:off x="1073700" y="8771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7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1"/>
            <p:cNvSpPr/>
            <p:nvPr/>
          </p:nvSpPr>
          <p:spPr>
            <a:xfrm>
              <a:off x="1263675" y="8771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7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1"/>
            <p:cNvSpPr/>
            <p:nvPr/>
          </p:nvSpPr>
          <p:spPr>
            <a:xfrm>
              <a:off x="1452900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1"/>
            <p:cNvSpPr/>
            <p:nvPr/>
          </p:nvSpPr>
          <p:spPr>
            <a:xfrm>
              <a:off x="-253075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1"/>
            <p:cNvSpPr/>
            <p:nvPr/>
          </p:nvSpPr>
          <p:spPr>
            <a:xfrm>
              <a:off x="-6310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1"/>
            <p:cNvSpPr/>
            <p:nvPr/>
          </p:nvSpPr>
          <p:spPr>
            <a:xfrm>
              <a:off x="126125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1"/>
            <p:cNvSpPr/>
            <p:nvPr/>
          </p:nvSpPr>
          <p:spPr>
            <a:xfrm>
              <a:off x="316100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1"/>
            <p:cNvSpPr/>
            <p:nvPr/>
          </p:nvSpPr>
          <p:spPr>
            <a:xfrm>
              <a:off x="50530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1"/>
            <p:cNvSpPr/>
            <p:nvPr/>
          </p:nvSpPr>
          <p:spPr>
            <a:xfrm>
              <a:off x="695275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1"/>
            <p:cNvSpPr/>
            <p:nvPr/>
          </p:nvSpPr>
          <p:spPr>
            <a:xfrm>
              <a:off x="88525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1"/>
            <p:cNvSpPr/>
            <p:nvPr/>
          </p:nvSpPr>
          <p:spPr>
            <a:xfrm>
              <a:off x="1073700" y="1038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1"/>
            <p:cNvSpPr/>
            <p:nvPr/>
          </p:nvSpPr>
          <p:spPr>
            <a:xfrm>
              <a:off x="1263675" y="1038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1"/>
            <p:cNvSpPr/>
            <p:nvPr/>
          </p:nvSpPr>
          <p:spPr>
            <a:xfrm>
              <a:off x="1452900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2"/>
          <p:cNvSpPr txBox="1"/>
          <p:nvPr>
            <p:ph type="title"/>
          </p:nvPr>
        </p:nvSpPr>
        <p:spPr>
          <a:xfrm>
            <a:off x="713100" y="539400"/>
            <a:ext cx="2436000" cy="22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11" name="Google Shape;711;p22"/>
          <p:cNvGrpSpPr/>
          <p:nvPr/>
        </p:nvGrpSpPr>
        <p:grpSpPr>
          <a:xfrm>
            <a:off x="8428896" y="328190"/>
            <a:ext cx="733566" cy="3469376"/>
            <a:chOff x="-1092529" y="1167363"/>
            <a:chExt cx="492558" cy="2329534"/>
          </a:xfrm>
        </p:grpSpPr>
        <p:sp>
          <p:nvSpPr>
            <p:cNvPr id="712" name="Google Shape;712;p22"/>
            <p:cNvSpPr/>
            <p:nvPr/>
          </p:nvSpPr>
          <p:spPr>
            <a:xfrm>
              <a:off x="-1092529" y="1167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-1092529" y="1290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-1092529" y="1411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-1092529" y="1534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-1092529" y="1655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-1092529" y="1778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-1092529" y="1899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-1092529" y="2022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-1092529" y="2149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-1092529" y="2272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-1092529" y="2393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-1092529" y="2516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-1092529" y="2637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-1092529" y="2760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-1092529" y="2881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-1092529" y="3004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" name="Google Shape;728;p22"/>
          <p:cNvGrpSpPr/>
          <p:nvPr/>
        </p:nvGrpSpPr>
        <p:grpSpPr>
          <a:xfrm rot="5400000">
            <a:off x="84" y="3779231"/>
            <a:ext cx="1390290" cy="1390290"/>
            <a:chOff x="5238200" y="4091525"/>
            <a:chExt cx="574500" cy="574500"/>
          </a:xfrm>
        </p:grpSpPr>
        <p:sp>
          <p:nvSpPr>
            <p:cNvPr id="729" name="Google Shape;729;p22"/>
            <p:cNvSpPr/>
            <p:nvPr/>
          </p:nvSpPr>
          <p:spPr>
            <a:xfrm>
              <a:off x="5663750" y="4517075"/>
              <a:ext cx="148950" cy="148950"/>
            </a:xfrm>
            <a:custGeom>
              <a:rect b="b" l="l" r="r" t="t"/>
              <a:pathLst>
                <a:path extrusionOk="0" h="5958" w="5958">
                  <a:moveTo>
                    <a:pt x="5715" y="274"/>
                  </a:moveTo>
                  <a:lnTo>
                    <a:pt x="5715" y="5654"/>
                  </a:lnTo>
                  <a:lnTo>
                    <a:pt x="304" y="5654"/>
                  </a:lnTo>
                  <a:lnTo>
                    <a:pt x="304" y="274"/>
                  </a:lnTo>
                  <a:close/>
                  <a:moveTo>
                    <a:pt x="0" y="0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5522400" y="4375725"/>
              <a:ext cx="148975" cy="148975"/>
            </a:xfrm>
            <a:custGeom>
              <a:rect b="b" l="l" r="r" t="t"/>
              <a:pathLst>
                <a:path extrusionOk="0" h="5959" w="5959">
                  <a:moveTo>
                    <a:pt x="5654" y="274"/>
                  </a:moveTo>
                  <a:lnTo>
                    <a:pt x="5654" y="5654"/>
                  </a:lnTo>
                  <a:lnTo>
                    <a:pt x="274" y="5654"/>
                  </a:lnTo>
                  <a:lnTo>
                    <a:pt x="274" y="274"/>
                  </a:lnTo>
                  <a:close/>
                  <a:moveTo>
                    <a:pt x="1" y="1"/>
                  </a:moveTo>
                  <a:lnTo>
                    <a:pt x="1" y="5958"/>
                  </a:lnTo>
                  <a:lnTo>
                    <a:pt x="5958" y="5958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5522400" y="4234400"/>
              <a:ext cx="148975" cy="148950"/>
            </a:xfrm>
            <a:custGeom>
              <a:rect b="b" l="l" r="r" t="t"/>
              <a:pathLst>
                <a:path extrusionOk="0" h="5958" w="5959">
                  <a:moveTo>
                    <a:pt x="5654" y="243"/>
                  </a:moveTo>
                  <a:lnTo>
                    <a:pt x="5654" y="5654"/>
                  </a:lnTo>
                  <a:lnTo>
                    <a:pt x="274" y="5654"/>
                  </a:lnTo>
                  <a:lnTo>
                    <a:pt x="274" y="243"/>
                  </a:lnTo>
                  <a:close/>
                  <a:moveTo>
                    <a:pt x="1" y="0"/>
                  </a:moveTo>
                  <a:lnTo>
                    <a:pt x="1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5381075" y="4375725"/>
              <a:ext cx="148950" cy="148975"/>
            </a:xfrm>
            <a:custGeom>
              <a:rect b="b" l="l" r="r" t="t"/>
              <a:pathLst>
                <a:path extrusionOk="0" h="5959" w="5958">
                  <a:moveTo>
                    <a:pt x="5654" y="274"/>
                  </a:moveTo>
                  <a:lnTo>
                    <a:pt x="5654" y="5654"/>
                  </a:lnTo>
                  <a:lnTo>
                    <a:pt x="243" y="5654"/>
                  </a:lnTo>
                  <a:lnTo>
                    <a:pt x="243" y="274"/>
                  </a:lnTo>
                  <a:close/>
                  <a:moveTo>
                    <a:pt x="0" y="1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5663750" y="4375725"/>
              <a:ext cx="148950" cy="148975"/>
            </a:xfrm>
            <a:custGeom>
              <a:rect b="b" l="l" r="r" t="t"/>
              <a:pathLst>
                <a:path extrusionOk="0" h="5959" w="5958">
                  <a:moveTo>
                    <a:pt x="5715" y="274"/>
                  </a:moveTo>
                  <a:lnTo>
                    <a:pt x="5715" y="5654"/>
                  </a:lnTo>
                  <a:lnTo>
                    <a:pt x="304" y="5654"/>
                  </a:lnTo>
                  <a:lnTo>
                    <a:pt x="304" y="274"/>
                  </a:lnTo>
                  <a:close/>
                  <a:moveTo>
                    <a:pt x="0" y="1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5663750" y="4234400"/>
              <a:ext cx="148950" cy="148950"/>
            </a:xfrm>
            <a:custGeom>
              <a:rect b="b" l="l" r="r" t="t"/>
              <a:pathLst>
                <a:path extrusionOk="0" h="5958" w="5958">
                  <a:moveTo>
                    <a:pt x="5715" y="243"/>
                  </a:moveTo>
                  <a:lnTo>
                    <a:pt x="5715" y="5654"/>
                  </a:lnTo>
                  <a:lnTo>
                    <a:pt x="304" y="5654"/>
                  </a:lnTo>
                  <a:lnTo>
                    <a:pt x="304" y="243"/>
                  </a:lnTo>
                  <a:close/>
                  <a:moveTo>
                    <a:pt x="0" y="0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2"/>
            <p:cNvSpPr/>
            <p:nvPr/>
          </p:nvSpPr>
          <p:spPr>
            <a:xfrm>
              <a:off x="5663750" y="4091525"/>
              <a:ext cx="148950" cy="148975"/>
            </a:xfrm>
            <a:custGeom>
              <a:rect b="b" l="l" r="r" t="t"/>
              <a:pathLst>
                <a:path extrusionOk="0" h="5959" w="5958">
                  <a:moveTo>
                    <a:pt x="5715" y="305"/>
                  </a:moveTo>
                  <a:lnTo>
                    <a:pt x="5715" y="5715"/>
                  </a:lnTo>
                  <a:lnTo>
                    <a:pt x="304" y="5715"/>
                  </a:lnTo>
                  <a:lnTo>
                    <a:pt x="304" y="305"/>
                  </a:lnTo>
                  <a:close/>
                  <a:moveTo>
                    <a:pt x="0" y="1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2"/>
            <p:cNvSpPr/>
            <p:nvPr/>
          </p:nvSpPr>
          <p:spPr>
            <a:xfrm>
              <a:off x="5522400" y="4517075"/>
              <a:ext cx="148975" cy="148950"/>
            </a:xfrm>
            <a:custGeom>
              <a:rect b="b" l="l" r="r" t="t"/>
              <a:pathLst>
                <a:path extrusionOk="0" h="5958" w="5959">
                  <a:moveTo>
                    <a:pt x="5654" y="274"/>
                  </a:moveTo>
                  <a:lnTo>
                    <a:pt x="5654" y="5654"/>
                  </a:lnTo>
                  <a:lnTo>
                    <a:pt x="274" y="5654"/>
                  </a:lnTo>
                  <a:lnTo>
                    <a:pt x="274" y="274"/>
                  </a:lnTo>
                  <a:close/>
                  <a:moveTo>
                    <a:pt x="1" y="0"/>
                  </a:moveTo>
                  <a:lnTo>
                    <a:pt x="1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5381075" y="4517075"/>
              <a:ext cx="148950" cy="148950"/>
            </a:xfrm>
            <a:custGeom>
              <a:rect b="b" l="l" r="r" t="t"/>
              <a:pathLst>
                <a:path extrusionOk="0" h="5958" w="5958">
                  <a:moveTo>
                    <a:pt x="5654" y="274"/>
                  </a:moveTo>
                  <a:lnTo>
                    <a:pt x="5654" y="5654"/>
                  </a:lnTo>
                  <a:lnTo>
                    <a:pt x="243" y="5654"/>
                  </a:lnTo>
                  <a:lnTo>
                    <a:pt x="243" y="274"/>
                  </a:lnTo>
                  <a:close/>
                  <a:moveTo>
                    <a:pt x="0" y="0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5238200" y="4517075"/>
              <a:ext cx="148975" cy="148950"/>
            </a:xfrm>
            <a:custGeom>
              <a:rect b="b" l="l" r="r" t="t"/>
              <a:pathLst>
                <a:path extrusionOk="0" h="5958" w="5959">
                  <a:moveTo>
                    <a:pt x="5715" y="274"/>
                  </a:moveTo>
                  <a:lnTo>
                    <a:pt x="5715" y="5654"/>
                  </a:lnTo>
                  <a:lnTo>
                    <a:pt x="305" y="5654"/>
                  </a:lnTo>
                  <a:lnTo>
                    <a:pt x="305" y="274"/>
                  </a:lnTo>
                  <a:close/>
                  <a:moveTo>
                    <a:pt x="1" y="0"/>
                  </a:moveTo>
                  <a:lnTo>
                    <a:pt x="1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9" name="Google Shape;739;p22"/>
          <p:cNvSpPr/>
          <p:nvPr/>
        </p:nvSpPr>
        <p:spPr>
          <a:xfrm>
            <a:off x="306225" y="287775"/>
            <a:ext cx="7731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22"/>
          <p:cNvSpPr/>
          <p:nvPr/>
        </p:nvSpPr>
        <p:spPr>
          <a:xfrm>
            <a:off x="841600" y="421400"/>
            <a:ext cx="2817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2"/>
          <p:cNvSpPr/>
          <p:nvPr/>
        </p:nvSpPr>
        <p:spPr>
          <a:xfrm>
            <a:off x="52050" y="544575"/>
            <a:ext cx="394500" cy="3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3"/>
          <p:cNvSpPr txBox="1"/>
          <p:nvPr>
            <p:ph hasCustomPrompt="1" type="title"/>
          </p:nvPr>
        </p:nvSpPr>
        <p:spPr>
          <a:xfrm>
            <a:off x="1284000" y="1277418"/>
            <a:ext cx="6576000" cy="18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4" name="Google Shape;744;p23"/>
          <p:cNvSpPr txBox="1"/>
          <p:nvPr>
            <p:ph idx="1" type="subTitle"/>
          </p:nvPr>
        </p:nvSpPr>
        <p:spPr>
          <a:xfrm>
            <a:off x="1284000" y="3136718"/>
            <a:ext cx="65760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45" name="Google Shape;745;p23"/>
          <p:cNvGrpSpPr/>
          <p:nvPr/>
        </p:nvGrpSpPr>
        <p:grpSpPr>
          <a:xfrm>
            <a:off x="7469775" y="539400"/>
            <a:ext cx="1740175" cy="841225"/>
            <a:chOff x="-253075" y="231200"/>
            <a:chExt cx="1740175" cy="841225"/>
          </a:xfrm>
        </p:grpSpPr>
        <p:sp>
          <p:nvSpPr>
            <p:cNvPr id="746" name="Google Shape;746;p23"/>
            <p:cNvSpPr/>
            <p:nvPr/>
          </p:nvSpPr>
          <p:spPr>
            <a:xfrm>
              <a:off x="-253075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8" y="1065"/>
                    <a:pt x="1368" y="669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3"/>
            <p:cNvSpPr/>
            <p:nvPr/>
          </p:nvSpPr>
          <p:spPr>
            <a:xfrm>
              <a:off x="-6310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3"/>
            <p:cNvSpPr/>
            <p:nvPr/>
          </p:nvSpPr>
          <p:spPr>
            <a:xfrm>
              <a:off x="126125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3"/>
            <p:cNvSpPr/>
            <p:nvPr/>
          </p:nvSpPr>
          <p:spPr>
            <a:xfrm>
              <a:off x="316100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3"/>
            <p:cNvSpPr/>
            <p:nvPr/>
          </p:nvSpPr>
          <p:spPr>
            <a:xfrm>
              <a:off x="50530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3"/>
            <p:cNvSpPr/>
            <p:nvPr/>
          </p:nvSpPr>
          <p:spPr>
            <a:xfrm>
              <a:off x="695275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88525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1073700" y="231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69"/>
                  </a:cubicBezTo>
                  <a:cubicBezTo>
                    <a:pt x="1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669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1263675" y="231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69"/>
                  </a:cubicBezTo>
                  <a:cubicBezTo>
                    <a:pt x="0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669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1452900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-253075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5" y="1368"/>
                    <a:pt x="1368" y="1064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-6310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3"/>
            <p:cNvSpPr/>
            <p:nvPr/>
          </p:nvSpPr>
          <p:spPr>
            <a:xfrm>
              <a:off x="126125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3"/>
            <p:cNvSpPr/>
            <p:nvPr/>
          </p:nvSpPr>
          <p:spPr>
            <a:xfrm>
              <a:off x="316100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50530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695275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3"/>
            <p:cNvSpPr/>
            <p:nvPr/>
          </p:nvSpPr>
          <p:spPr>
            <a:xfrm>
              <a:off x="88525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3"/>
            <p:cNvSpPr/>
            <p:nvPr/>
          </p:nvSpPr>
          <p:spPr>
            <a:xfrm>
              <a:off x="1073700" y="3923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1263675" y="3923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1452900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-253075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67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3"/>
            <p:cNvSpPr/>
            <p:nvPr/>
          </p:nvSpPr>
          <p:spPr>
            <a:xfrm>
              <a:off x="-6310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3"/>
            <p:cNvSpPr/>
            <p:nvPr/>
          </p:nvSpPr>
          <p:spPr>
            <a:xfrm>
              <a:off x="126125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316100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3"/>
            <p:cNvSpPr/>
            <p:nvPr/>
          </p:nvSpPr>
          <p:spPr>
            <a:xfrm>
              <a:off x="50530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3"/>
            <p:cNvSpPr/>
            <p:nvPr/>
          </p:nvSpPr>
          <p:spPr>
            <a:xfrm>
              <a:off x="695275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3"/>
            <p:cNvSpPr/>
            <p:nvPr/>
          </p:nvSpPr>
          <p:spPr>
            <a:xfrm>
              <a:off x="88525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3"/>
            <p:cNvSpPr/>
            <p:nvPr/>
          </p:nvSpPr>
          <p:spPr>
            <a:xfrm>
              <a:off x="1073700" y="5541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7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1263675" y="5541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7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3"/>
            <p:cNvSpPr/>
            <p:nvPr/>
          </p:nvSpPr>
          <p:spPr>
            <a:xfrm>
              <a:off x="1452900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3"/>
            <p:cNvSpPr/>
            <p:nvPr/>
          </p:nvSpPr>
          <p:spPr>
            <a:xfrm>
              <a:off x="-253075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8" y="1065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3"/>
            <p:cNvSpPr/>
            <p:nvPr/>
          </p:nvSpPr>
          <p:spPr>
            <a:xfrm>
              <a:off x="-6310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3"/>
            <p:cNvSpPr/>
            <p:nvPr/>
          </p:nvSpPr>
          <p:spPr>
            <a:xfrm>
              <a:off x="126125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3"/>
            <p:cNvSpPr/>
            <p:nvPr/>
          </p:nvSpPr>
          <p:spPr>
            <a:xfrm>
              <a:off x="316100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3"/>
            <p:cNvSpPr/>
            <p:nvPr/>
          </p:nvSpPr>
          <p:spPr>
            <a:xfrm>
              <a:off x="50530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3"/>
            <p:cNvSpPr/>
            <p:nvPr/>
          </p:nvSpPr>
          <p:spPr>
            <a:xfrm>
              <a:off x="695275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3"/>
            <p:cNvSpPr/>
            <p:nvPr/>
          </p:nvSpPr>
          <p:spPr>
            <a:xfrm>
              <a:off x="88525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3"/>
            <p:cNvSpPr/>
            <p:nvPr/>
          </p:nvSpPr>
          <p:spPr>
            <a:xfrm>
              <a:off x="1073700" y="7152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3"/>
            <p:cNvSpPr/>
            <p:nvPr/>
          </p:nvSpPr>
          <p:spPr>
            <a:xfrm>
              <a:off x="1263675" y="7152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3"/>
            <p:cNvSpPr/>
            <p:nvPr/>
          </p:nvSpPr>
          <p:spPr>
            <a:xfrm>
              <a:off x="1452900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3"/>
            <p:cNvSpPr/>
            <p:nvPr/>
          </p:nvSpPr>
          <p:spPr>
            <a:xfrm>
              <a:off x="-253075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67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3"/>
            <p:cNvSpPr/>
            <p:nvPr/>
          </p:nvSpPr>
          <p:spPr>
            <a:xfrm>
              <a:off x="-6310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3"/>
            <p:cNvSpPr/>
            <p:nvPr/>
          </p:nvSpPr>
          <p:spPr>
            <a:xfrm>
              <a:off x="126125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3"/>
            <p:cNvSpPr/>
            <p:nvPr/>
          </p:nvSpPr>
          <p:spPr>
            <a:xfrm>
              <a:off x="316100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3"/>
            <p:cNvSpPr/>
            <p:nvPr/>
          </p:nvSpPr>
          <p:spPr>
            <a:xfrm>
              <a:off x="50530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3"/>
            <p:cNvSpPr/>
            <p:nvPr/>
          </p:nvSpPr>
          <p:spPr>
            <a:xfrm>
              <a:off x="695275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3"/>
            <p:cNvSpPr/>
            <p:nvPr/>
          </p:nvSpPr>
          <p:spPr>
            <a:xfrm>
              <a:off x="88525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3"/>
            <p:cNvSpPr/>
            <p:nvPr/>
          </p:nvSpPr>
          <p:spPr>
            <a:xfrm>
              <a:off x="1073700" y="8771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7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3"/>
            <p:cNvSpPr/>
            <p:nvPr/>
          </p:nvSpPr>
          <p:spPr>
            <a:xfrm>
              <a:off x="1263675" y="8771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7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3"/>
            <p:cNvSpPr/>
            <p:nvPr/>
          </p:nvSpPr>
          <p:spPr>
            <a:xfrm>
              <a:off x="1452900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3"/>
            <p:cNvSpPr/>
            <p:nvPr/>
          </p:nvSpPr>
          <p:spPr>
            <a:xfrm>
              <a:off x="-253075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3"/>
            <p:cNvSpPr/>
            <p:nvPr/>
          </p:nvSpPr>
          <p:spPr>
            <a:xfrm>
              <a:off x="-6310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3"/>
            <p:cNvSpPr/>
            <p:nvPr/>
          </p:nvSpPr>
          <p:spPr>
            <a:xfrm>
              <a:off x="126125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3"/>
            <p:cNvSpPr/>
            <p:nvPr/>
          </p:nvSpPr>
          <p:spPr>
            <a:xfrm>
              <a:off x="316100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3"/>
            <p:cNvSpPr/>
            <p:nvPr/>
          </p:nvSpPr>
          <p:spPr>
            <a:xfrm>
              <a:off x="50530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3"/>
            <p:cNvSpPr/>
            <p:nvPr/>
          </p:nvSpPr>
          <p:spPr>
            <a:xfrm>
              <a:off x="695275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3"/>
            <p:cNvSpPr/>
            <p:nvPr/>
          </p:nvSpPr>
          <p:spPr>
            <a:xfrm>
              <a:off x="88525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3"/>
            <p:cNvSpPr/>
            <p:nvPr/>
          </p:nvSpPr>
          <p:spPr>
            <a:xfrm>
              <a:off x="1073700" y="1038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3"/>
            <p:cNvSpPr/>
            <p:nvPr/>
          </p:nvSpPr>
          <p:spPr>
            <a:xfrm>
              <a:off x="1263675" y="1038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3"/>
            <p:cNvSpPr/>
            <p:nvPr/>
          </p:nvSpPr>
          <p:spPr>
            <a:xfrm>
              <a:off x="1452900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" name="Google Shape;806;p23"/>
          <p:cNvGrpSpPr/>
          <p:nvPr/>
        </p:nvGrpSpPr>
        <p:grpSpPr>
          <a:xfrm flipH="1">
            <a:off x="7859414" y="4071897"/>
            <a:ext cx="1395481" cy="1391827"/>
            <a:chOff x="-24800" y="4736675"/>
            <a:chExt cx="572975" cy="571475"/>
          </a:xfrm>
        </p:grpSpPr>
        <p:sp>
          <p:nvSpPr>
            <p:cNvPr id="807" name="Google Shape;807;p23"/>
            <p:cNvSpPr/>
            <p:nvPr/>
          </p:nvSpPr>
          <p:spPr>
            <a:xfrm>
              <a:off x="32175" y="4793675"/>
              <a:ext cx="408100" cy="408075"/>
            </a:xfrm>
            <a:custGeom>
              <a:rect b="b" l="l" r="r" t="t"/>
              <a:pathLst>
                <a:path extrusionOk="0" h="16323" w="16324">
                  <a:moveTo>
                    <a:pt x="16019" y="0"/>
                  </a:moveTo>
                  <a:lnTo>
                    <a:pt x="1" y="16019"/>
                  </a:lnTo>
                  <a:cubicBezTo>
                    <a:pt x="62" y="16140"/>
                    <a:pt x="153" y="16201"/>
                    <a:pt x="214" y="16323"/>
                  </a:cubicBezTo>
                  <a:lnTo>
                    <a:pt x="16323" y="213"/>
                  </a:lnTo>
                  <a:cubicBezTo>
                    <a:pt x="16262" y="152"/>
                    <a:pt x="16141" y="61"/>
                    <a:pt x="16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3"/>
            <p:cNvSpPr/>
            <p:nvPr/>
          </p:nvSpPr>
          <p:spPr>
            <a:xfrm>
              <a:off x="-16450" y="4745050"/>
              <a:ext cx="359450" cy="359450"/>
            </a:xfrm>
            <a:custGeom>
              <a:rect b="b" l="l" r="r" t="t"/>
              <a:pathLst>
                <a:path extrusionOk="0" h="14378" w="14378">
                  <a:moveTo>
                    <a:pt x="13952" y="0"/>
                  </a:moveTo>
                  <a:lnTo>
                    <a:pt x="0" y="13952"/>
                  </a:lnTo>
                  <a:cubicBezTo>
                    <a:pt x="31" y="14104"/>
                    <a:pt x="61" y="14225"/>
                    <a:pt x="122" y="14377"/>
                  </a:cubicBezTo>
                  <a:lnTo>
                    <a:pt x="14378" y="122"/>
                  </a:lnTo>
                  <a:cubicBezTo>
                    <a:pt x="14226" y="91"/>
                    <a:pt x="14104" y="31"/>
                    <a:pt x="13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3"/>
            <p:cNvSpPr/>
            <p:nvPr/>
          </p:nvSpPr>
          <p:spPr>
            <a:xfrm>
              <a:off x="13175" y="4774675"/>
              <a:ext cx="398975" cy="398975"/>
            </a:xfrm>
            <a:custGeom>
              <a:rect b="b" l="l" r="r" t="t"/>
              <a:pathLst>
                <a:path extrusionOk="0" h="15959" w="15959">
                  <a:moveTo>
                    <a:pt x="15655" y="1"/>
                  </a:moveTo>
                  <a:lnTo>
                    <a:pt x="1" y="15654"/>
                  </a:lnTo>
                  <a:cubicBezTo>
                    <a:pt x="62" y="15776"/>
                    <a:pt x="92" y="15867"/>
                    <a:pt x="183" y="15958"/>
                  </a:cubicBezTo>
                  <a:lnTo>
                    <a:pt x="15959" y="183"/>
                  </a:lnTo>
                  <a:cubicBezTo>
                    <a:pt x="15837" y="122"/>
                    <a:pt x="15715" y="61"/>
                    <a:pt x="15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3"/>
            <p:cNvSpPr/>
            <p:nvPr/>
          </p:nvSpPr>
          <p:spPr>
            <a:xfrm>
              <a:off x="-4300" y="4757200"/>
              <a:ext cx="383025" cy="383000"/>
            </a:xfrm>
            <a:custGeom>
              <a:rect b="b" l="l" r="r" t="t"/>
              <a:pathLst>
                <a:path extrusionOk="0" h="15320" w="15321">
                  <a:moveTo>
                    <a:pt x="14986" y="0"/>
                  </a:moveTo>
                  <a:lnTo>
                    <a:pt x="1" y="14985"/>
                  </a:lnTo>
                  <a:cubicBezTo>
                    <a:pt x="31" y="15107"/>
                    <a:pt x="122" y="15198"/>
                    <a:pt x="153" y="15320"/>
                  </a:cubicBezTo>
                  <a:lnTo>
                    <a:pt x="15320" y="152"/>
                  </a:lnTo>
                  <a:cubicBezTo>
                    <a:pt x="15199" y="122"/>
                    <a:pt x="15107" y="61"/>
                    <a:pt x="149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3"/>
            <p:cNvSpPr/>
            <p:nvPr/>
          </p:nvSpPr>
          <p:spPr>
            <a:xfrm>
              <a:off x="-24050" y="4738200"/>
              <a:ext cx="326025" cy="326025"/>
            </a:xfrm>
            <a:custGeom>
              <a:rect b="b" l="l" r="r" t="t"/>
              <a:pathLst>
                <a:path extrusionOk="0" h="13041" w="13041">
                  <a:moveTo>
                    <a:pt x="12584" y="1"/>
                  </a:moveTo>
                  <a:lnTo>
                    <a:pt x="0" y="12584"/>
                  </a:lnTo>
                  <a:cubicBezTo>
                    <a:pt x="0" y="12736"/>
                    <a:pt x="31" y="12888"/>
                    <a:pt x="31" y="13040"/>
                  </a:cubicBezTo>
                  <a:lnTo>
                    <a:pt x="13040" y="61"/>
                  </a:lnTo>
                  <a:cubicBezTo>
                    <a:pt x="12888" y="1"/>
                    <a:pt x="12736" y="1"/>
                    <a:pt x="12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3"/>
            <p:cNvSpPr/>
            <p:nvPr/>
          </p:nvSpPr>
          <p:spPr>
            <a:xfrm>
              <a:off x="55750" y="4817225"/>
              <a:ext cx="410350" cy="410375"/>
            </a:xfrm>
            <a:custGeom>
              <a:rect b="b" l="l" r="r" t="t"/>
              <a:pathLst>
                <a:path extrusionOk="0" h="16415" w="16414">
                  <a:moveTo>
                    <a:pt x="16201" y="1"/>
                  </a:moveTo>
                  <a:lnTo>
                    <a:pt x="0" y="16202"/>
                  </a:lnTo>
                  <a:lnTo>
                    <a:pt x="122" y="16293"/>
                  </a:lnTo>
                  <a:lnTo>
                    <a:pt x="213" y="16414"/>
                  </a:lnTo>
                  <a:lnTo>
                    <a:pt x="16414" y="244"/>
                  </a:lnTo>
                  <a:cubicBezTo>
                    <a:pt x="16414" y="183"/>
                    <a:pt x="16353" y="153"/>
                    <a:pt x="16292" y="122"/>
                  </a:cubicBezTo>
                  <a:lnTo>
                    <a:pt x="16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3"/>
            <p:cNvSpPr/>
            <p:nvPr/>
          </p:nvSpPr>
          <p:spPr>
            <a:xfrm>
              <a:off x="-24800" y="4736675"/>
              <a:ext cx="280425" cy="280425"/>
            </a:xfrm>
            <a:custGeom>
              <a:rect b="b" l="l" r="r" t="t"/>
              <a:pathLst>
                <a:path extrusionOk="0" h="11217" w="11217">
                  <a:moveTo>
                    <a:pt x="11216" y="1"/>
                  </a:moveTo>
                  <a:cubicBezTo>
                    <a:pt x="11003" y="1"/>
                    <a:pt x="10851" y="1"/>
                    <a:pt x="10669" y="31"/>
                  </a:cubicBezTo>
                  <a:lnTo>
                    <a:pt x="30" y="10670"/>
                  </a:lnTo>
                  <a:cubicBezTo>
                    <a:pt x="30" y="10852"/>
                    <a:pt x="0" y="11004"/>
                    <a:pt x="0" y="11217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3"/>
            <p:cNvSpPr/>
            <p:nvPr/>
          </p:nvSpPr>
          <p:spPr>
            <a:xfrm>
              <a:off x="-18725" y="4743525"/>
              <a:ext cx="217350" cy="216600"/>
            </a:xfrm>
            <a:custGeom>
              <a:rect b="b" l="l" r="r" t="t"/>
              <a:pathLst>
                <a:path extrusionOk="0" h="8664" w="8694">
                  <a:moveTo>
                    <a:pt x="8693" y="0"/>
                  </a:moveTo>
                  <a:lnTo>
                    <a:pt x="8693" y="0"/>
                  </a:lnTo>
                  <a:cubicBezTo>
                    <a:pt x="8450" y="31"/>
                    <a:pt x="8207" y="92"/>
                    <a:pt x="7994" y="183"/>
                  </a:cubicBezTo>
                  <a:lnTo>
                    <a:pt x="213" y="7964"/>
                  </a:lnTo>
                  <a:cubicBezTo>
                    <a:pt x="122" y="8207"/>
                    <a:pt x="61" y="8420"/>
                    <a:pt x="0" y="8663"/>
                  </a:cubicBezTo>
                  <a:lnTo>
                    <a:pt x="86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3"/>
            <p:cNvSpPr/>
            <p:nvPr/>
          </p:nvSpPr>
          <p:spPr>
            <a:xfrm>
              <a:off x="267750" y="5029250"/>
              <a:ext cx="280425" cy="278900"/>
            </a:xfrm>
            <a:custGeom>
              <a:rect b="b" l="l" r="r" t="t"/>
              <a:pathLst>
                <a:path extrusionOk="0" h="11156" w="11217">
                  <a:moveTo>
                    <a:pt x="11216" y="0"/>
                  </a:moveTo>
                  <a:lnTo>
                    <a:pt x="0" y="11155"/>
                  </a:lnTo>
                  <a:cubicBezTo>
                    <a:pt x="183" y="11155"/>
                    <a:pt x="335" y="11155"/>
                    <a:pt x="517" y="11125"/>
                  </a:cubicBezTo>
                  <a:lnTo>
                    <a:pt x="11156" y="517"/>
                  </a:lnTo>
                  <a:cubicBezTo>
                    <a:pt x="11156" y="334"/>
                    <a:pt x="11216" y="182"/>
                    <a:pt x="112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3"/>
            <p:cNvSpPr/>
            <p:nvPr/>
          </p:nvSpPr>
          <p:spPr>
            <a:xfrm>
              <a:off x="219875" y="4981375"/>
              <a:ext cx="326025" cy="325250"/>
            </a:xfrm>
            <a:custGeom>
              <a:rect b="b" l="l" r="r" t="t"/>
              <a:pathLst>
                <a:path extrusionOk="0" h="13010" w="13041">
                  <a:moveTo>
                    <a:pt x="13010" y="0"/>
                  </a:moveTo>
                  <a:lnTo>
                    <a:pt x="1" y="12979"/>
                  </a:lnTo>
                  <a:cubicBezTo>
                    <a:pt x="152" y="13009"/>
                    <a:pt x="304" y="13009"/>
                    <a:pt x="456" y="13009"/>
                  </a:cubicBezTo>
                  <a:lnTo>
                    <a:pt x="13040" y="456"/>
                  </a:lnTo>
                  <a:cubicBezTo>
                    <a:pt x="13040" y="304"/>
                    <a:pt x="13010" y="152"/>
                    <a:pt x="130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3"/>
            <p:cNvSpPr/>
            <p:nvPr/>
          </p:nvSpPr>
          <p:spPr>
            <a:xfrm>
              <a:off x="13950" y="4775425"/>
              <a:ext cx="101850" cy="101850"/>
            </a:xfrm>
            <a:custGeom>
              <a:rect b="b" l="l" r="r" t="t"/>
              <a:pathLst>
                <a:path extrusionOk="0" h="4074" w="4074">
                  <a:moveTo>
                    <a:pt x="4073" y="1"/>
                  </a:moveTo>
                  <a:lnTo>
                    <a:pt x="4073" y="1"/>
                  </a:lnTo>
                  <a:cubicBezTo>
                    <a:pt x="3253" y="487"/>
                    <a:pt x="2462" y="1065"/>
                    <a:pt x="1794" y="1794"/>
                  </a:cubicBezTo>
                  <a:cubicBezTo>
                    <a:pt x="1095" y="2463"/>
                    <a:pt x="487" y="3253"/>
                    <a:pt x="0" y="4074"/>
                  </a:cubicBezTo>
                  <a:lnTo>
                    <a:pt x="4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3"/>
            <p:cNvSpPr/>
            <p:nvPr/>
          </p:nvSpPr>
          <p:spPr>
            <a:xfrm>
              <a:off x="324750" y="5086225"/>
              <a:ext cx="216575" cy="215850"/>
            </a:xfrm>
            <a:custGeom>
              <a:rect b="b" l="l" r="r" t="t"/>
              <a:pathLst>
                <a:path extrusionOk="0" h="8634" w="8663">
                  <a:moveTo>
                    <a:pt x="8663" y="1"/>
                  </a:moveTo>
                  <a:lnTo>
                    <a:pt x="0" y="8633"/>
                  </a:lnTo>
                  <a:cubicBezTo>
                    <a:pt x="213" y="8572"/>
                    <a:pt x="456" y="8511"/>
                    <a:pt x="669" y="8420"/>
                  </a:cubicBezTo>
                  <a:lnTo>
                    <a:pt x="8481" y="669"/>
                  </a:lnTo>
                  <a:cubicBezTo>
                    <a:pt x="8541" y="457"/>
                    <a:pt x="8572" y="213"/>
                    <a:pt x="8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3"/>
            <p:cNvSpPr/>
            <p:nvPr/>
          </p:nvSpPr>
          <p:spPr>
            <a:xfrm>
              <a:off x="406050" y="5167550"/>
              <a:ext cx="101850" cy="101850"/>
            </a:xfrm>
            <a:custGeom>
              <a:rect b="b" l="l" r="r" t="t"/>
              <a:pathLst>
                <a:path extrusionOk="0" h="4074" w="4074">
                  <a:moveTo>
                    <a:pt x="4073" y="0"/>
                  </a:moveTo>
                  <a:lnTo>
                    <a:pt x="0" y="4073"/>
                  </a:lnTo>
                  <a:cubicBezTo>
                    <a:pt x="821" y="3587"/>
                    <a:pt x="1611" y="3009"/>
                    <a:pt x="2280" y="2280"/>
                  </a:cubicBezTo>
                  <a:cubicBezTo>
                    <a:pt x="2979" y="1611"/>
                    <a:pt x="3587" y="821"/>
                    <a:pt x="4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3"/>
            <p:cNvSpPr/>
            <p:nvPr/>
          </p:nvSpPr>
          <p:spPr>
            <a:xfrm>
              <a:off x="111200" y="4872700"/>
              <a:ext cx="398975" cy="398975"/>
            </a:xfrm>
            <a:custGeom>
              <a:rect b="b" l="l" r="r" t="t"/>
              <a:pathLst>
                <a:path extrusionOk="0" h="15959" w="15959">
                  <a:moveTo>
                    <a:pt x="15746" y="1"/>
                  </a:moveTo>
                  <a:lnTo>
                    <a:pt x="1" y="15745"/>
                  </a:lnTo>
                  <a:cubicBezTo>
                    <a:pt x="92" y="15837"/>
                    <a:pt x="214" y="15867"/>
                    <a:pt x="305" y="15958"/>
                  </a:cubicBezTo>
                  <a:lnTo>
                    <a:pt x="15959" y="305"/>
                  </a:lnTo>
                  <a:cubicBezTo>
                    <a:pt x="15867" y="183"/>
                    <a:pt x="15837" y="61"/>
                    <a:pt x="15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3"/>
            <p:cNvSpPr/>
            <p:nvPr/>
          </p:nvSpPr>
          <p:spPr>
            <a:xfrm>
              <a:off x="81575" y="4843075"/>
              <a:ext cx="408075" cy="408075"/>
            </a:xfrm>
            <a:custGeom>
              <a:rect b="b" l="l" r="r" t="t"/>
              <a:pathLst>
                <a:path extrusionOk="0" h="16323" w="16323">
                  <a:moveTo>
                    <a:pt x="16110" y="0"/>
                  </a:moveTo>
                  <a:lnTo>
                    <a:pt x="0" y="16110"/>
                  </a:lnTo>
                  <a:cubicBezTo>
                    <a:pt x="61" y="16171"/>
                    <a:pt x="183" y="16262"/>
                    <a:pt x="304" y="16323"/>
                  </a:cubicBezTo>
                  <a:lnTo>
                    <a:pt x="16323" y="304"/>
                  </a:lnTo>
                  <a:cubicBezTo>
                    <a:pt x="16262" y="183"/>
                    <a:pt x="16171" y="122"/>
                    <a:pt x="16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3"/>
            <p:cNvSpPr/>
            <p:nvPr/>
          </p:nvSpPr>
          <p:spPr>
            <a:xfrm>
              <a:off x="179600" y="4941100"/>
              <a:ext cx="358700" cy="358675"/>
            </a:xfrm>
            <a:custGeom>
              <a:rect b="b" l="l" r="r" t="t"/>
              <a:pathLst>
                <a:path extrusionOk="0" h="14347" w="14348">
                  <a:moveTo>
                    <a:pt x="14226" y="0"/>
                  </a:moveTo>
                  <a:lnTo>
                    <a:pt x="1" y="14225"/>
                  </a:lnTo>
                  <a:cubicBezTo>
                    <a:pt x="92" y="14286"/>
                    <a:pt x="244" y="14316"/>
                    <a:pt x="396" y="14347"/>
                  </a:cubicBezTo>
                  <a:lnTo>
                    <a:pt x="14347" y="395"/>
                  </a:lnTo>
                  <a:cubicBezTo>
                    <a:pt x="14317" y="243"/>
                    <a:pt x="14287" y="152"/>
                    <a:pt x="1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3"/>
            <p:cNvSpPr/>
            <p:nvPr/>
          </p:nvSpPr>
          <p:spPr>
            <a:xfrm>
              <a:off x="143125" y="4904625"/>
              <a:ext cx="383000" cy="383000"/>
            </a:xfrm>
            <a:custGeom>
              <a:rect b="b" l="l" r="r" t="t"/>
              <a:pathLst>
                <a:path extrusionOk="0" h="15320" w="15320">
                  <a:moveTo>
                    <a:pt x="15168" y="0"/>
                  </a:moveTo>
                  <a:lnTo>
                    <a:pt x="1" y="15168"/>
                  </a:lnTo>
                  <a:cubicBezTo>
                    <a:pt x="122" y="15198"/>
                    <a:pt x="213" y="15289"/>
                    <a:pt x="335" y="15320"/>
                  </a:cubicBezTo>
                  <a:lnTo>
                    <a:pt x="15320" y="335"/>
                  </a:lnTo>
                  <a:cubicBezTo>
                    <a:pt x="15290" y="243"/>
                    <a:pt x="15198" y="122"/>
                    <a:pt x="15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4" name="Google Shape;824;p23"/>
          <p:cNvSpPr/>
          <p:nvPr/>
        </p:nvSpPr>
        <p:spPr>
          <a:xfrm flipH="1">
            <a:off x="8191819" y="3291950"/>
            <a:ext cx="7869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23"/>
          <p:cNvSpPr/>
          <p:nvPr/>
        </p:nvSpPr>
        <p:spPr>
          <a:xfrm flipH="1">
            <a:off x="8630144" y="3433950"/>
            <a:ext cx="786900" cy="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23"/>
          <p:cNvSpPr/>
          <p:nvPr/>
        </p:nvSpPr>
        <p:spPr>
          <a:xfrm flipH="1">
            <a:off x="8504998" y="3149950"/>
            <a:ext cx="2310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23"/>
          <p:cNvSpPr/>
          <p:nvPr/>
        </p:nvSpPr>
        <p:spPr>
          <a:xfrm flipH="1">
            <a:off x="70269" y="169600"/>
            <a:ext cx="7869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23"/>
          <p:cNvSpPr/>
          <p:nvPr/>
        </p:nvSpPr>
        <p:spPr>
          <a:xfrm flipH="1">
            <a:off x="508594" y="311600"/>
            <a:ext cx="7869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23"/>
          <p:cNvSpPr/>
          <p:nvPr/>
        </p:nvSpPr>
        <p:spPr>
          <a:xfrm flipH="1">
            <a:off x="-278300" y="597575"/>
            <a:ext cx="786900" cy="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23"/>
          <p:cNvSpPr/>
          <p:nvPr/>
        </p:nvSpPr>
        <p:spPr>
          <a:xfrm flipH="1">
            <a:off x="477549" y="475375"/>
            <a:ext cx="105300" cy="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3"/>
          <p:cNvSpPr/>
          <p:nvPr/>
        </p:nvSpPr>
        <p:spPr>
          <a:xfrm flipH="1">
            <a:off x="249725" y="719775"/>
            <a:ext cx="7869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3"/>
          <p:cNvSpPr/>
          <p:nvPr/>
        </p:nvSpPr>
        <p:spPr>
          <a:xfrm flipH="1" rot="10800000">
            <a:off x="464900" y="4792686"/>
            <a:ext cx="1885325" cy="277375"/>
          </a:xfrm>
          <a:custGeom>
            <a:rect b="b" l="l" r="r" t="t"/>
            <a:pathLst>
              <a:path extrusionOk="0" h="11095" w="75413">
                <a:moveTo>
                  <a:pt x="0" y="0"/>
                </a:moveTo>
                <a:lnTo>
                  <a:pt x="0" y="11094"/>
                </a:lnTo>
                <a:lnTo>
                  <a:pt x="75412" y="11094"/>
                </a:lnTo>
                <a:lnTo>
                  <a:pt x="7541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3" name="Google Shape;833;p23"/>
          <p:cNvGrpSpPr/>
          <p:nvPr/>
        </p:nvGrpSpPr>
        <p:grpSpPr>
          <a:xfrm flipH="1" rot="10800000">
            <a:off x="-24475" y="4302436"/>
            <a:ext cx="1740175" cy="841225"/>
            <a:chOff x="-253075" y="231200"/>
            <a:chExt cx="1740175" cy="841225"/>
          </a:xfrm>
        </p:grpSpPr>
        <p:sp>
          <p:nvSpPr>
            <p:cNvPr id="834" name="Google Shape;834;p23"/>
            <p:cNvSpPr/>
            <p:nvPr/>
          </p:nvSpPr>
          <p:spPr>
            <a:xfrm>
              <a:off x="-253075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8" y="1065"/>
                    <a:pt x="1368" y="669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3"/>
            <p:cNvSpPr/>
            <p:nvPr/>
          </p:nvSpPr>
          <p:spPr>
            <a:xfrm>
              <a:off x="-6310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3"/>
            <p:cNvSpPr/>
            <p:nvPr/>
          </p:nvSpPr>
          <p:spPr>
            <a:xfrm>
              <a:off x="126125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3"/>
            <p:cNvSpPr/>
            <p:nvPr/>
          </p:nvSpPr>
          <p:spPr>
            <a:xfrm>
              <a:off x="316100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50530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695275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88525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1073700" y="231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69"/>
                  </a:cubicBezTo>
                  <a:cubicBezTo>
                    <a:pt x="1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669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3"/>
            <p:cNvSpPr/>
            <p:nvPr/>
          </p:nvSpPr>
          <p:spPr>
            <a:xfrm>
              <a:off x="1263675" y="231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69"/>
                  </a:cubicBezTo>
                  <a:cubicBezTo>
                    <a:pt x="0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669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3"/>
            <p:cNvSpPr/>
            <p:nvPr/>
          </p:nvSpPr>
          <p:spPr>
            <a:xfrm>
              <a:off x="1452900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3"/>
            <p:cNvSpPr/>
            <p:nvPr/>
          </p:nvSpPr>
          <p:spPr>
            <a:xfrm>
              <a:off x="-253075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5" y="1368"/>
                    <a:pt x="1368" y="1064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-6310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3"/>
            <p:cNvSpPr/>
            <p:nvPr/>
          </p:nvSpPr>
          <p:spPr>
            <a:xfrm>
              <a:off x="126125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3"/>
            <p:cNvSpPr/>
            <p:nvPr/>
          </p:nvSpPr>
          <p:spPr>
            <a:xfrm>
              <a:off x="316100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3"/>
            <p:cNvSpPr/>
            <p:nvPr/>
          </p:nvSpPr>
          <p:spPr>
            <a:xfrm>
              <a:off x="50530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3"/>
            <p:cNvSpPr/>
            <p:nvPr/>
          </p:nvSpPr>
          <p:spPr>
            <a:xfrm>
              <a:off x="695275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3"/>
            <p:cNvSpPr/>
            <p:nvPr/>
          </p:nvSpPr>
          <p:spPr>
            <a:xfrm>
              <a:off x="88525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>
              <a:off x="1073700" y="3923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>
              <a:off x="1263675" y="3923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>
              <a:off x="1452900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>
              <a:off x="-253075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67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>
              <a:off x="-6310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>
              <a:off x="126125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>
              <a:off x="316100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>
              <a:off x="50530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>
              <a:off x="695275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>
              <a:off x="88525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3"/>
            <p:cNvSpPr/>
            <p:nvPr/>
          </p:nvSpPr>
          <p:spPr>
            <a:xfrm>
              <a:off x="1073700" y="5541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7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>
              <a:off x="1263675" y="5541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7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>
              <a:off x="1452900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>
              <a:off x="-253075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8" y="1065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-6310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126125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>
              <a:off x="316100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>
              <a:off x="50530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>
              <a:off x="695275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>
              <a:off x="88525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>
              <a:off x="1073700" y="7152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>
              <a:off x="1263675" y="7152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>
              <a:off x="1452900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>
              <a:off x="-253075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67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>
              <a:off x="-6310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>
              <a:off x="126125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>
              <a:off x="316100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>
              <a:off x="50530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>
              <a:off x="695275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>
              <a:off x="88525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3"/>
            <p:cNvSpPr/>
            <p:nvPr/>
          </p:nvSpPr>
          <p:spPr>
            <a:xfrm>
              <a:off x="1073700" y="8771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7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3"/>
            <p:cNvSpPr/>
            <p:nvPr/>
          </p:nvSpPr>
          <p:spPr>
            <a:xfrm>
              <a:off x="1263675" y="8771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7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>
              <a:off x="1452900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>
              <a:off x="-253075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>
              <a:off x="-6310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>
              <a:off x="126125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>
              <a:off x="316100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>
              <a:off x="50530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>
              <a:off x="695275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>
              <a:off x="88525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>
              <a:off x="1073700" y="1038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1263675" y="1038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3"/>
            <p:cNvSpPr/>
            <p:nvPr/>
          </p:nvSpPr>
          <p:spPr>
            <a:xfrm>
              <a:off x="1452900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4" name="Google Shape;894;p23"/>
          <p:cNvSpPr/>
          <p:nvPr/>
        </p:nvSpPr>
        <p:spPr>
          <a:xfrm flipH="1" rot="10800000">
            <a:off x="171200" y="5012286"/>
            <a:ext cx="786968" cy="57775"/>
          </a:xfrm>
          <a:custGeom>
            <a:rect b="b" l="l" r="r" t="t"/>
            <a:pathLst>
              <a:path extrusionOk="0" h="2311" w="87054">
                <a:moveTo>
                  <a:pt x="0" y="0"/>
                </a:moveTo>
                <a:lnTo>
                  <a:pt x="0" y="2310"/>
                </a:lnTo>
                <a:lnTo>
                  <a:pt x="87053" y="2310"/>
                </a:lnTo>
                <a:lnTo>
                  <a:pt x="870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5"/>
          <p:cNvSpPr txBox="1"/>
          <p:nvPr>
            <p:ph type="title"/>
          </p:nvPr>
        </p:nvSpPr>
        <p:spPr>
          <a:xfrm>
            <a:off x="720000" y="1832050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98" name="Google Shape;898;p25"/>
          <p:cNvSpPr txBox="1"/>
          <p:nvPr>
            <p:ph hasCustomPrompt="1" idx="2" type="title"/>
          </p:nvPr>
        </p:nvSpPr>
        <p:spPr>
          <a:xfrm>
            <a:off x="1276425" y="143729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9" name="Google Shape;899;p25"/>
          <p:cNvSpPr txBox="1"/>
          <p:nvPr>
            <p:ph idx="1" type="subTitle"/>
          </p:nvPr>
        </p:nvSpPr>
        <p:spPr>
          <a:xfrm>
            <a:off x="720000" y="2359748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0" name="Google Shape;900;p25"/>
          <p:cNvSpPr txBox="1"/>
          <p:nvPr>
            <p:ph idx="3" type="title"/>
          </p:nvPr>
        </p:nvSpPr>
        <p:spPr>
          <a:xfrm>
            <a:off x="3535950" y="1832050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01" name="Google Shape;901;p25"/>
          <p:cNvSpPr txBox="1"/>
          <p:nvPr>
            <p:ph hasCustomPrompt="1" idx="4" type="title"/>
          </p:nvPr>
        </p:nvSpPr>
        <p:spPr>
          <a:xfrm>
            <a:off x="4092375" y="143729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2" name="Google Shape;902;p25"/>
          <p:cNvSpPr txBox="1"/>
          <p:nvPr>
            <p:ph idx="5" type="subTitle"/>
          </p:nvPr>
        </p:nvSpPr>
        <p:spPr>
          <a:xfrm>
            <a:off x="3535950" y="2359748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3" name="Google Shape;903;p25"/>
          <p:cNvSpPr txBox="1"/>
          <p:nvPr>
            <p:ph idx="6" type="title"/>
          </p:nvPr>
        </p:nvSpPr>
        <p:spPr>
          <a:xfrm>
            <a:off x="6351900" y="1832050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04" name="Google Shape;904;p25"/>
          <p:cNvSpPr txBox="1"/>
          <p:nvPr>
            <p:ph hasCustomPrompt="1" idx="7" type="title"/>
          </p:nvPr>
        </p:nvSpPr>
        <p:spPr>
          <a:xfrm>
            <a:off x="6908325" y="143729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5" name="Google Shape;905;p25"/>
          <p:cNvSpPr txBox="1"/>
          <p:nvPr>
            <p:ph idx="8" type="subTitle"/>
          </p:nvPr>
        </p:nvSpPr>
        <p:spPr>
          <a:xfrm>
            <a:off x="6351900" y="2359748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6" name="Google Shape;906;p25"/>
          <p:cNvSpPr txBox="1"/>
          <p:nvPr>
            <p:ph idx="9" type="title"/>
          </p:nvPr>
        </p:nvSpPr>
        <p:spPr>
          <a:xfrm>
            <a:off x="720000" y="3624304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07" name="Google Shape;907;p25"/>
          <p:cNvSpPr txBox="1"/>
          <p:nvPr>
            <p:ph hasCustomPrompt="1" idx="13" type="title"/>
          </p:nvPr>
        </p:nvSpPr>
        <p:spPr>
          <a:xfrm>
            <a:off x="1309050" y="3232758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08" name="Google Shape;908;p25"/>
          <p:cNvSpPr txBox="1"/>
          <p:nvPr>
            <p:ph idx="14" type="subTitle"/>
          </p:nvPr>
        </p:nvSpPr>
        <p:spPr>
          <a:xfrm>
            <a:off x="720000" y="4152027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9" name="Google Shape;909;p25"/>
          <p:cNvSpPr txBox="1"/>
          <p:nvPr>
            <p:ph idx="15" type="title"/>
          </p:nvPr>
        </p:nvSpPr>
        <p:spPr>
          <a:xfrm>
            <a:off x="3535950" y="3624304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0" name="Google Shape;910;p25"/>
          <p:cNvSpPr txBox="1"/>
          <p:nvPr>
            <p:ph hasCustomPrompt="1" idx="16" type="title"/>
          </p:nvPr>
        </p:nvSpPr>
        <p:spPr>
          <a:xfrm>
            <a:off x="4092375" y="3232758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11" name="Google Shape;911;p25"/>
          <p:cNvSpPr txBox="1"/>
          <p:nvPr>
            <p:ph idx="17" type="subTitle"/>
          </p:nvPr>
        </p:nvSpPr>
        <p:spPr>
          <a:xfrm>
            <a:off x="3535950" y="4152027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2" name="Google Shape;912;p25"/>
          <p:cNvSpPr txBox="1"/>
          <p:nvPr>
            <p:ph idx="18" type="title"/>
          </p:nvPr>
        </p:nvSpPr>
        <p:spPr>
          <a:xfrm>
            <a:off x="6351900" y="3624304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3" name="Google Shape;913;p25"/>
          <p:cNvSpPr txBox="1"/>
          <p:nvPr>
            <p:ph hasCustomPrompt="1" idx="19" type="title"/>
          </p:nvPr>
        </p:nvSpPr>
        <p:spPr>
          <a:xfrm>
            <a:off x="6908325" y="3232758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14" name="Google Shape;914;p25"/>
          <p:cNvSpPr txBox="1"/>
          <p:nvPr>
            <p:ph idx="20" type="subTitle"/>
          </p:nvPr>
        </p:nvSpPr>
        <p:spPr>
          <a:xfrm>
            <a:off x="6351900" y="4152027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5" name="Google Shape;915;p25"/>
          <p:cNvSpPr txBox="1"/>
          <p:nvPr>
            <p:ph idx="21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16" name="Google Shape;916;p25"/>
          <p:cNvGrpSpPr/>
          <p:nvPr/>
        </p:nvGrpSpPr>
        <p:grpSpPr>
          <a:xfrm>
            <a:off x="0" y="166975"/>
            <a:ext cx="935450" cy="189399"/>
            <a:chOff x="0" y="166975"/>
            <a:chExt cx="935450" cy="189399"/>
          </a:xfrm>
        </p:grpSpPr>
        <p:sp>
          <p:nvSpPr>
            <p:cNvPr id="917" name="Google Shape;917;p25"/>
            <p:cNvSpPr/>
            <p:nvPr/>
          </p:nvSpPr>
          <p:spPr>
            <a:xfrm>
              <a:off x="0" y="298600"/>
              <a:ext cx="495475" cy="57774"/>
            </a:xfrm>
            <a:custGeom>
              <a:rect b="b" l="l" r="r" t="t"/>
              <a:pathLst>
                <a:path extrusionOk="0" h="852" w="19819">
                  <a:moveTo>
                    <a:pt x="0" y="0"/>
                  </a:moveTo>
                  <a:lnTo>
                    <a:pt x="0" y="851"/>
                  </a:lnTo>
                  <a:lnTo>
                    <a:pt x="19818" y="851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>
              <a:off x="817625" y="298600"/>
              <a:ext cx="117825" cy="57774"/>
            </a:xfrm>
            <a:custGeom>
              <a:rect b="b" l="l" r="r" t="t"/>
              <a:pathLst>
                <a:path extrusionOk="0" h="852" w="4713">
                  <a:moveTo>
                    <a:pt x="1" y="0"/>
                  </a:moveTo>
                  <a:lnTo>
                    <a:pt x="1" y="851"/>
                  </a:lnTo>
                  <a:lnTo>
                    <a:pt x="4712" y="851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>
              <a:off x="322150" y="166975"/>
              <a:ext cx="495475" cy="57774"/>
            </a:xfrm>
            <a:custGeom>
              <a:rect b="b" l="l" r="r" t="t"/>
              <a:pathLst>
                <a:path extrusionOk="0" h="852" w="19819">
                  <a:moveTo>
                    <a:pt x="0" y="0"/>
                  </a:moveTo>
                  <a:lnTo>
                    <a:pt x="0" y="851"/>
                  </a:lnTo>
                  <a:lnTo>
                    <a:pt x="19818" y="851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" name="Google Shape;920;p25"/>
          <p:cNvGrpSpPr/>
          <p:nvPr/>
        </p:nvGrpSpPr>
        <p:grpSpPr>
          <a:xfrm>
            <a:off x="8712125" y="0"/>
            <a:ext cx="343500" cy="2295650"/>
            <a:chOff x="6923650" y="2829350"/>
            <a:chExt cx="343500" cy="2295650"/>
          </a:xfrm>
        </p:grpSpPr>
        <p:sp>
          <p:nvSpPr>
            <p:cNvPr id="921" name="Google Shape;921;p25"/>
            <p:cNvSpPr/>
            <p:nvPr/>
          </p:nvSpPr>
          <p:spPr>
            <a:xfrm>
              <a:off x="7246600" y="2829350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39"/>
                    <a:pt x="183" y="822"/>
                    <a:pt x="396" y="822"/>
                  </a:cubicBezTo>
                  <a:cubicBezTo>
                    <a:pt x="639" y="822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7246600" y="3019325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39"/>
                    <a:pt x="183" y="821"/>
                    <a:pt x="396" y="821"/>
                  </a:cubicBezTo>
                  <a:cubicBezTo>
                    <a:pt x="639" y="821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7246600" y="3208550"/>
              <a:ext cx="20550" cy="20525"/>
            </a:xfrm>
            <a:custGeom>
              <a:rect b="b" l="l" r="r" t="t"/>
              <a:pathLst>
                <a:path extrusionOk="0" h="821" w="822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39"/>
                    <a:pt x="183" y="821"/>
                    <a:pt x="396" y="821"/>
                  </a:cubicBezTo>
                  <a:cubicBezTo>
                    <a:pt x="639" y="821"/>
                    <a:pt x="821" y="639"/>
                    <a:pt x="821" y="395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7246600" y="3398525"/>
              <a:ext cx="20550" cy="20525"/>
            </a:xfrm>
            <a:custGeom>
              <a:rect b="b" l="l" r="r" t="t"/>
              <a:pathLst>
                <a:path extrusionOk="0" h="821" w="822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38"/>
                    <a:pt x="183" y="821"/>
                    <a:pt x="396" y="821"/>
                  </a:cubicBezTo>
                  <a:cubicBezTo>
                    <a:pt x="639" y="821"/>
                    <a:pt x="821" y="638"/>
                    <a:pt x="821" y="395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7246600" y="3588500"/>
              <a:ext cx="20550" cy="20525"/>
            </a:xfrm>
            <a:custGeom>
              <a:rect b="b" l="l" r="r" t="t"/>
              <a:pathLst>
                <a:path extrusionOk="0" h="821" w="822">
                  <a:moveTo>
                    <a:pt x="396" y="0"/>
                  </a:moveTo>
                  <a:cubicBezTo>
                    <a:pt x="183" y="0"/>
                    <a:pt x="1" y="152"/>
                    <a:pt x="1" y="395"/>
                  </a:cubicBezTo>
                  <a:cubicBezTo>
                    <a:pt x="1" y="638"/>
                    <a:pt x="183" y="821"/>
                    <a:pt x="396" y="821"/>
                  </a:cubicBezTo>
                  <a:cubicBezTo>
                    <a:pt x="639" y="821"/>
                    <a:pt x="821" y="638"/>
                    <a:pt x="821" y="395"/>
                  </a:cubicBezTo>
                  <a:cubicBezTo>
                    <a:pt x="821" y="182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7246600" y="37769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39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21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5"/>
            <p:cNvSpPr/>
            <p:nvPr/>
          </p:nvSpPr>
          <p:spPr>
            <a:xfrm>
              <a:off x="7246600" y="3966925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39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21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5"/>
            <p:cNvSpPr/>
            <p:nvPr/>
          </p:nvSpPr>
          <p:spPr>
            <a:xfrm>
              <a:off x="7246600" y="4156125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39"/>
                    <a:pt x="183" y="852"/>
                    <a:pt x="396" y="852"/>
                  </a:cubicBezTo>
                  <a:cubicBezTo>
                    <a:pt x="639" y="852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5"/>
            <p:cNvSpPr/>
            <p:nvPr/>
          </p:nvSpPr>
          <p:spPr>
            <a:xfrm>
              <a:off x="7246600" y="43461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39"/>
                    <a:pt x="183" y="852"/>
                    <a:pt x="396" y="852"/>
                  </a:cubicBezTo>
                  <a:cubicBezTo>
                    <a:pt x="639" y="852"/>
                    <a:pt x="821" y="639"/>
                    <a:pt x="821" y="426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5"/>
            <p:cNvSpPr/>
            <p:nvPr/>
          </p:nvSpPr>
          <p:spPr>
            <a:xfrm>
              <a:off x="7246600" y="4535300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39"/>
                    <a:pt x="183" y="822"/>
                    <a:pt x="396" y="822"/>
                  </a:cubicBezTo>
                  <a:cubicBezTo>
                    <a:pt x="639" y="822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5"/>
            <p:cNvSpPr/>
            <p:nvPr/>
          </p:nvSpPr>
          <p:spPr>
            <a:xfrm>
              <a:off x="7246600" y="4725275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39"/>
                    <a:pt x="183" y="822"/>
                    <a:pt x="396" y="822"/>
                  </a:cubicBezTo>
                  <a:cubicBezTo>
                    <a:pt x="639" y="822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5"/>
            <p:cNvSpPr/>
            <p:nvPr/>
          </p:nvSpPr>
          <p:spPr>
            <a:xfrm>
              <a:off x="7246600" y="4915250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39"/>
                    <a:pt x="183" y="821"/>
                    <a:pt x="396" y="821"/>
                  </a:cubicBezTo>
                  <a:cubicBezTo>
                    <a:pt x="639" y="821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5"/>
            <p:cNvSpPr/>
            <p:nvPr/>
          </p:nvSpPr>
          <p:spPr>
            <a:xfrm>
              <a:off x="7246600" y="5104475"/>
              <a:ext cx="20550" cy="20525"/>
            </a:xfrm>
            <a:custGeom>
              <a:rect b="b" l="l" r="r" t="t"/>
              <a:pathLst>
                <a:path extrusionOk="0" h="821" w="822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39"/>
                    <a:pt x="183" y="821"/>
                    <a:pt x="396" y="821"/>
                  </a:cubicBezTo>
                  <a:cubicBezTo>
                    <a:pt x="639" y="821"/>
                    <a:pt x="821" y="639"/>
                    <a:pt x="821" y="395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5"/>
            <p:cNvSpPr/>
            <p:nvPr/>
          </p:nvSpPr>
          <p:spPr>
            <a:xfrm>
              <a:off x="7084750" y="28293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39" y="822"/>
                    <a:pt x="851" y="639"/>
                    <a:pt x="851" y="396"/>
                  </a:cubicBezTo>
                  <a:cubicBezTo>
                    <a:pt x="85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5"/>
            <p:cNvSpPr/>
            <p:nvPr/>
          </p:nvSpPr>
          <p:spPr>
            <a:xfrm>
              <a:off x="7084750" y="3019325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21"/>
                    <a:pt x="426" y="821"/>
                  </a:cubicBezTo>
                  <a:cubicBezTo>
                    <a:pt x="639" y="821"/>
                    <a:pt x="851" y="639"/>
                    <a:pt x="851" y="426"/>
                  </a:cubicBezTo>
                  <a:cubicBezTo>
                    <a:pt x="85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5"/>
            <p:cNvSpPr/>
            <p:nvPr/>
          </p:nvSpPr>
          <p:spPr>
            <a:xfrm>
              <a:off x="7084750" y="32085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183" y="0"/>
                    <a:pt x="0" y="183"/>
                    <a:pt x="0" y="395"/>
                  </a:cubicBezTo>
                  <a:cubicBezTo>
                    <a:pt x="0" y="639"/>
                    <a:pt x="183" y="821"/>
                    <a:pt x="426" y="821"/>
                  </a:cubicBezTo>
                  <a:cubicBezTo>
                    <a:pt x="639" y="821"/>
                    <a:pt x="851" y="639"/>
                    <a:pt x="851" y="395"/>
                  </a:cubicBezTo>
                  <a:cubicBezTo>
                    <a:pt x="85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5"/>
            <p:cNvSpPr/>
            <p:nvPr/>
          </p:nvSpPr>
          <p:spPr>
            <a:xfrm>
              <a:off x="7084750" y="3398525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183" y="0"/>
                    <a:pt x="0" y="183"/>
                    <a:pt x="0" y="395"/>
                  </a:cubicBezTo>
                  <a:cubicBezTo>
                    <a:pt x="0" y="638"/>
                    <a:pt x="183" y="821"/>
                    <a:pt x="426" y="821"/>
                  </a:cubicBezTo>
                  <a:cubicBezTo>
                    <a:pt x="639" y="821"/>
                    <a:pt x="851" y="638"/>
                    <a:pt x="851" y="395"/>
                  </a:cubicBezTo>
                  <a:cubicBezTo>
                    <a:pt x="85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5"/>
            <p:cNvSpPr/>
            <p:nvPr/>
          </p:nvSpPr>
          <p:spPr>
            <a:xfrm>
              <a:off x="7084750" y="35869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39" y="851"/>
                    <a:pt x="851" y="669"/>
                    <a:pt x="851" y="426"/>
                  </a:cubicBezTo>
                  <a:cubicBezTo>
                    <a:pt x="85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5"/>
            <p:cNvSpPr/>
            <p:nvPr/>
          </p:nvSpPr>
          <p:spPr>
            <a:xfrm>
              <a:off x="7084750" y="377695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39" y="851"/>
                    <a:pt x="851" y="669"/>
                    <a:pt x="851" y="426"/>
                  </a:cubicBezTo>
                  <a:cubicBezTo>
                    <a:pt x="85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5"/>
            <p:cNvSpPr/>
            <p:nvPr/>
          </p:nvSpPr>
          <p:spPr>
            <a:xfrm>
              <a:off x="7084750" y="396692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39" y="851"/>
                    <a:pt x="851" y="669"/>
                    <a:pt x="851" y="426"/>
                  </a:cubicBezTo>
                  <a:cubicBezTo>
                    <a:pt x="851" y="182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5"/>
            <p:cNvSpPr/>
            <p:nvPr/>
          </p:nvSpPr>
          <p:spPr>
            <a:xfrm>
              <a:off x="7084750" y="415612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52"/>
                    <a:pt x="426" y="852"/>
                  </a:cubicBezTo>
                  <a:cubicBezTo>
                    <a:pt x="639" y="852"/>
                    <a:pt x="851" y="639"/>
                    <a:pt x="851" y="426"/>
                  </a:cubicBezTo>
                  <a:cubicBezTo>
                    <a:pt x="85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5"/>
            <p:cNvSpPr/>
            <p:nvPr/>
          </p:nvSpPr>
          <p:spPr>
            <a:xfrm>
              <a:off x="7084750" y="434610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39"/>
                    <a:pt x="183" y="852"/>
                    <a:pt x="426" y="852"/>
                  </a:cubicBezTo>
                  <a:cubicBezTo>
                    <a:pt x="639" y="852"/>
                    <a:pt x="851" y="639"/>
                    <a:pt x="851" y="426"/>
                  </a:cubicBezTo>
                  <a:cubicBezTo>
                    <a:pt x="85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5"/>
            <p:cNvSpPr/>
            <p:nvPr/>
          </p:nvSpPr>
          <p:spPr>
            <a:xfrm>
              <a:off x="7084750" y="45353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39" y="822"/>
                    <a:pt x="851" y="639"/>
                    <a:pt x="851" y="426"/>
                  </a:cubicBezTo>
                  <a:cubicBezTo>
                    <a:pt x="85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5"/>
            <p:cNvSpPr/>
            <p:nvPr/>
          </p:nvSpPr>
          <p:spPr>
            <a:xfrm>
              <a:off x="7084750" y="4725275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39" y="822"/>
                    <a:pt x="851" y="639"/>
                    <a:pt x="851" y="426"/>
                  </a:cubicBezTo>
                  <a:cubicBezTo>
                    <a:pt x="85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5"/>
            <p:cNvSpPr/>
            <p:nvPr/>
          </p:nvSpPr>
          <p:spPr>
            <a:xfrm>
              <a:off x="7084750" y="49152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21"/>
                    <a:pt x="426" y="821"/>
                  </a:cubicBezTo>
                  <a:cubicBezTo>
                    <a:pt x="639" y="821"/>
                    <a:pt x="851" y="639"/>
                    <a:pt x="851" y="426"/>
                  </a:cubicBezTo>
                  <a:cubicBezTo>
                    <a:pt x="85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5"/>
            <p:cNvSpPr/>
            <p:nvPr/>
          </p:nvSpPr>
          <p:spPr>
            <a:xfrm>
              <a:off x="7084750" y="5104475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183" y="0"/>
                    <a:pt x="0" y="183"/>
                    <a:pt x="0" y="395"/>
                  </a:cubicBezTo>
                  <a:cubicBezTo>
                    <a:pt x="0" y="639"/>
                    <a:pt x="183" y="821"/>
                    <a:pt x="426" y="821"/>
                  </a:cubicBezTo>
                  <a:cubicBezTo>
                    <a:pt x="639" y="821"/>
                    <a:pt x="851" y="639"/>
                    <a:pt x="851" y="395"/>
                  </a:cubicBezTo>
                  <a:cubicBezTo>
                    <a:pt x="85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5"/>
            <p:cNvSpPr/>
            <p:nvPr/>
          </p:nvSpPr>
          <p:spPr>
            <a:xfrm>
              <a:off x="6923650" y="2829350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22"/>
                    <a:pt x="396" y="822"/>
                  </a:cubicBezTo>
                  <a:cubicBezTo>
                    <a:pt x="639" y="822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5"/>
            <p:cNvSpPr/>
            <p:nvPr/>
          </p:nvSpPr>
          <p:spPr>
            <a:xfrm>
              <a:off x="6923650" y="3019325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21"/>
                    <a:pt x="396" y="821"/>
                  </a:cubicBezTo>
                  <a:cubicBezTo>
                    <a:pt x="639" y="821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5"/>
            <p:cNvSpPr/>
            <p:nvPr/>
          </p:nvSpPr>
          <p:spPr>
            <a:xfrm>
              <a:off x="6923650" y="3208550"/>
              <a:ext cx="20550" cy="20525"/>
            </a:xfrm>
            <a:custGeom>
              <a:rect b="b" l="l" r="r" t="t"/>
              <a:pathLst>
                <a:path extrusionOk="0" h="821" w="822">
                  <a:moveTo>
                    <a:pt x="396" y="0"/>
                  </a:moveTo>
                  <a:cubicBezTo>
                    <a:pt x="183" y="0"/>
                    <a:pt x="0" y="183"/>
                    <a:pt x="0" y="395"/>
                  </a:cubicBezTo>
                  <a:cubicBezTo>
                    <a:pt x="0" y="639"/>
                    <a:pt x="183" y="821"/>
                    <a:pt x="396" y="821"/>
                  </a:cubicBezTo>
                  <a:cubicBezTo>
                    <a:pt x="639" y="821"/>
                    <a:pt x="821" y="639"/>
                    <a:pt x="821" y="395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5"/>
            <p:cNvSpPr/>
            <p:nvPr/>
          </p:nvSpPr>
          <p:spPr>
            <a:xfrm>
              <a:off x="6923650" y="3398525"/>
              <a:ext cx="20550" cy="20525"/>
            </a:xfrm>
            <a:custGeom>
              <a:rect b="b" l="l" r="r" t="t"/>
              <a:pathLst>
                <a:path extrusionOk="0" h="821" w="822">
                  <a:moveTo>
                    <a:pt x="396" y="0"/>
                  </a:moveTo>
                  <a:cubicBezTo>
                    <a:pt x="183" y="0"/>
                    <a:pt x="0" y="183"/>
                    <a:pt x="0" y="395"/>
                  </a:cubicBezTo>
                  <a:cubicBezTo>
                    <a:pt x="0" y="638"/>
                    <a:pt x="183" y="821"/>
                    <a:pt x="396" y="821"/>
                  </a:cubicBezTo>
                  <a:cubicBezTo>
                    <a:pt x="639" y="821"/>
                    <a:pt x="821" y="638"/>
                    <a:pt x="821" y="395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5"/>
            <p:cNvSpPr/>
            <p:nvPr/>
          </p:nvSpPr>
          <p:spPr>
            <a:xfrm>
              <a:off x="6923650" y="3588500"/>
              <a:ext cx="20550" cy="20525"/>
            </a:xfrm>
            <a:custGeom>
              <a:rect b="b" l="l" r="r" t="t"/>
              <a:pathLst>
                <a:path extrusionOk="0" h="821" w="822">
                  <a:moveTo>
                    <a:pt x="396" y="0"/>
                  </a:moveTo>
                  <a:cubicBezTo>
                    <a:pt x="183" y="0"/>
                    <a:pt x="0" y="152"/>
                    <a:pt x="0" y="395"/>
                  </a:cubicBezTo>
                  <a:cubicBezTo>
                    <a:pt x="0" y="638"/>
                    <a:pt x="183" y="821"/>
                    <a:pt x="396" y="821"/>
                  </a:cubicBezTo>
                  <a:cubicBezTo>
                    <a:pt x="639" y="821"/>
                    <a:pt x="821" y="638"/>
                    <a:pt x="821" y="395"/>
                  </a:cubicBezTo>
                  <a:cubicBezTo>
                    <a:pt x="821" y="182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5"/>
            <p:cNvSpPr/>
            <p:nvPr/>
          </p:nvSpPr>
          <p:spPr>
            <a:xfrm>
              <a:off x="6923650" y="37769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0"/>
                  </a:moveTo>
                  <a:cubicBezTo>
                    <a:pt x="183" y="0"/>
                    <a:pt x="0" y="213"/>
                    <a:pt x="0" y="426"/>
                  </a:cubicBezTo>
                  <a:cubicBezTo>
                    <a:pt x="0" y="669"/>
                    <a:pt x="183" y="851"/>
                    <a:pt x="39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21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5"/>
            <p:cNvSpPr/>
            <p:nvPr/>
          </p:nvSpPr>
          <p:spPr>
            <a:xfrm>
              <a:off x="6923650" y="3966925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0"/>
                  </a:moveTo>
                  <a:cubicBezTo>
                    <a:pt x="183" y="0"/>
                    <a:pt x="0" y="213"/>
                    <a:pt x="0" y="426"/>
                  </a:cubicBezTo>
                  <a:cubicBezTo>
                    <a:pt x="0" y="669"/>
                    <a:pt x="183" y="851"/>
                    <a:pt x="39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21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5"/>
            <p:cNvSpPr/>
            <p:nvPr/>
          </p:nvSpPr>
          <p:spPr>
            <a:xfrm>
              <a:off x="6923650" y="4156125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52"/>
                    <a:pt x="396" y="852"/>
                  </a:cubicBezTo>
                  <a:cubicBezTo>
                    <a:pt x="639" y="852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5"/>
            <p:cNvSpPr/>
            <p:nvPr/>
          </p:nvSpPr>
          <p:spPr>
            <a:xfrm>
              <a:off x="6923650" y="43461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39"/>
                    <a:pt x="183" y="852"/>
                    <a:pt x="396" y="852"/>
                  </a:cubicBezTo>
                  <a:cubicBezTo>
                    <a:pt x="639" y="852"/>
                    <a:pt x="821" y="639"/>
                    <a:pt x="821" y="426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5"/>
            <p:cNvSpPr/>
            <p:nvPr/>
          </p:nvSpPr>
          <p:spPr>
            <a:xfrm>
              <a:off x="6923650" y="4535300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22"/>
                    <a:pt x="396" y="822"/>
                  </a:cubicBezTo>
                  <a:cubicBezTo>
                    <a:pt x="639" y="822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5"/>
            <p:cNvSpPr/>
            <p:nvPr/>
          </p:nvSpPr>
          <p:spPr>
            <a:xfrm>
              <a:off x="6923650" y="4725275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22"/>
                    <a:pt x="396" y="822"/>
                  </a:cubicBezTo>
                  <a:cubicBezTo>
                    <a:pt x="639" y="822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5"/>
            <p:cNvSpPr/>
            <p:nvPr/>
          </p:nvSpPr>
          <p:spPr>
            <a:xfrm>
              <a:off x="6923650" y="4915250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21"/>
                    <a:pt x="396" y="821"/>
                  </a:cubicBezTo>
                  <a:cubicBezTo>
                    <a:pt x="639" y="821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5"/>
            <p:cNvSpPr/>
            <p:nvPr/>
          </p:nvSpPr>
          <p:spPr>
            <a:xfrm>
              <a:off x="6923650" y="5104475"/>
              <a:ext cx="20550" cy="20525"/>
            </a:xfrm>
            <a:custGeom>
              <a:rect b="b" l="l" r="r" t="t"/>
              <a:pathLst>
                <a:path extrusionOk="0" h="821" w="822">
                  <a:moveTo>
                    <a:pt x="396" y="0"/>
                  </a:moveTo>
                  <a:cubicBezTo>
                    <a:pt x="183" y="0"/>
                    <a:pt x="0" y="183"/>
                    <a:pt x="0" y="395"/>
                  </a:cubicBezTo>
                  <a:cubicBezTo>
                    <a:pt x="0" y="639"/>
                    <a:pt x="183" y="821"/>
                    <a:pt x="396" y="821"/>
                  </a:cubicBezTo>
                  <a:cubicBezTo>
                    <a:pt x="639" y="821"/>
                    <a:pt x="821" y="639"/>
                    <a:pt x="821" y="395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0" name="Google Shape;960;p25"/>
          <p:cNvSpPr/>
          <p:nvPr/>
        </p:nvSpPr>
        <p:spPr>
          <a:xfrm flipH="1">
            <a:off x="5268015" y="-3979"/>
            <a:ext cx="1885325" cy="277375"/>
          </a:xfrm>
          <a:custGeom>
            <a:rect b="b" l="l" r="r" t="t"/>
            <a:pathLst>
              <a:path extrusionOk="0" h="11095" w="75413">
                <a:moveTo>
                  <a:pt x="0" y="0"/>
                </a:moveTo>
                <a:lnTo>
                  <a:pt x="0" y="11094"/>
                </a:lnTo>
                <a:lnTo>
                  <a:pt x="75412" y="11094"/>
                </a:lnTo>
                <a:lnTo>
                  <a:pt x="7541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25"/>
          <p:cNvSpPr/>
          <p:nvPr/>
        </p:nvSpPr>
        <p:spPr>
          <a:xfrm flipH="1">
            <a:off x="6660140" y="-3979"/>
            <a:ext cx="2176350" cy="57775"/>
          </a:xfrm>
          <a:custGeom>
            <a:rect b="b" l="l" r="r" t="t"/>
            <a:pathLst>
              <a:path extrusionOk="0" h="2311" w="87054">
                <a:moveTo>
                  <a:pt x="0" y="0"/>
                </a:moveTo>
                <a:lnTo>
                  <a:pt x="0" y="2310"/>
                </a:lnTo>
                <a:lnTo>
                  <a:pt x="87053" y="2310"/>
                </a:lnTo>
                <a:lnTo>
                  <a:pt x="870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2" name="Google Shape;962;p25"/>
          <p:cNvGrpSpPr/>
          <p:nvPr/>
        </p:nvGrpSpPr>
        <p:grpSpPr>
          <a:xfrm>
            <a:off x="-815825" y="4087300"/>
            <a:ext cx="1528925" cy="1528925"/>
            <a:chOff x="1156825" y="4602950"/>
            <a:chExt cx="1528925" cy="1528925"/>
          </a:xfrm>
        </p:grpSpPr>
        <p:sp>
          <p:nvSpPr>
            <p:cNvPr id="963" name="Google Shape;963;p25"/>
            <p:cNvSpPr/>
            <p:nvPr/>
          </p:nvSpPr>
          <p:spPr>
            <a:xfrm>
              <a:off x="1354400" y="4602950"/>
              <a:ext cx="6100" cy="1528925"/>
            </a:xfrm>
            <a:custGeom>
              <a:rect b="b" l="l" r="r" t="t"/>
              <a:pathLst>
                <a:path extrusionOk="0" h="61157" w="244">
                  <a:moveTo>
                    <a:pt x="0" y="0"/>
                  </a:moveTo>
                  <a:lnTo>
                    <a:pt x="0" y="61156"/>
                  </a:lnTo>
                  <a:lnTo>
                    <a:pt x="243" y="61156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5"/>
            <p:cNvSpPr/>
            <p:nvPr/>
          </p:nvSpPr>
          <p:spPr>
            <a:xfrm>
              <a:off x="1579325" y="4602950"/>
              <a:ext cx="6850" cy="1528925"/>
            </a:xfrm>
            <a:custGeom>
              <a:rect b="b" l="l" r="r" t="t"/>
              <a:pathLst>
                <a:path extrusionOk="0" h="61157" w="274">
                  <a:moveTo>
                    <a:pt x="0" y="0"/>
                  </a:moveTo>
                  <a:lnTo>
                    <a:pt x="0" y="61156"/>
                  </a:lnTo>
                  <a:lnTo>
                    <a:pt x="274" y="61156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5"/>
            <p:cNvSpPr/>
            <p:nvPr/>
          </p:nvSpPr>
          <p:spPr>
            <a:xfrm>
              <a:off x="1805775" y="4602950"/>
              <a:ext cx="6100" cy="1528925"/>
            </a:xfrm>
            <a:custGeom>
              <a:rect b="b" l="l" r="r" t="t"/>
              <a:pathLst>
                <a:path extrusionOk="0" h="61157" w="244">
                  <a:moveTo>
                    <a:pt x="0" y="0"/>
                  </a:moveTo>
                  <a:lnTo>
                    <a:pt x="0" y="61156"/>
                  </a:lnTo>
                  <a:lnTo>
                    <a:pt x="244" y="61156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5"/>
            <p:cNvSpPr/>
            <p:nvPr/>
          </p:nvSpPr>
          <p:spPr>
            <a:xfrm>
              <a:off x="2030700" y="4602950"/>
              <a:ext cx="6100" cy="1528925"/>
            </a:xfrm>
            <a:custGeom>
              <a:rect b="b" l="l" r="r" t="t"/>
              <a:pathLst>
                <a:path extrusionOk="0" h="61157" w="244">
                  <a:moveTo>
                    <a:pt x="0" y="0"/>
                  </a:moveTo>
                  <a:lnTo>
                    <a:pt x="0" y="61156"/>
                  </a:lnTo>
                  <a:lnTo>
                    <a:pt x="244" y="61156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2255625" y="4602950"/>
              <a:ext cx="6875" cy="1528925"/>
            </a:xfrm>
            <a:custGeom>
              <a:rect b="b" l="l" r="r" t="t"/>
              <a:pathLst>
                <a:path extrusionOk="0" h="61157" w="275">
                  <a:moveTo>
                    <a:pt x="1" y="0"/>
                  </a:moveTo>
                  <a:lnTo>
                    <a:pt x="1" y="61156"/>
                  </a:lnTo>
                  <a:lnTo>
                    <a:pt x="274" y="61156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2481325" y="4602950"/>
              <a:ext cx="6850" cy="1528925"/>
            </a:xfrm>
            <a:custGeom>
              <a:rect b="b" l="l" r="r" t="t"/>
              <a:pathLst>
                <a:path extrusionOk="0" h="61157" w="274">
                  <a:moveTo>
                    <a:pt x="0" y="0"/>
                  </a:moveTo>
                  <a:lnTo>
                    <a:pt x="0" y="61156"/>
                  </a:lnTo>
                  <a:lnTo>
                    <a:pt x="274" y="61156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1156825" y="4799750"/>
              <a:ext cx="1528925" cy="6875"/>
            </a:xfrm>
            <a:custGeom>
              <a:rect b="b" l="l" r="r" t="t"/>
              <a:pathLst>
                <a:path extrusionOk="0" h="275" w="61157">
                  <a:moveTo>
                    <a:pt x="0" y="1"/>
                  </a:moveTo>
                  <a:lnTo>
                    <a:pt x="0" y="274"/>
                  </a:lnTo>
                  <a:lnTo>
                    <a:pt x="61157" y="274"/>
                  </a:lnTo>
                  <a:lnTo>
                    <a:pt x="611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1156825" y="5026200"/>
              <a:ext cx="1528925" cy="6875"/>
            </a:xfrm>
            <a:custGeom>
              <a:rect b="b" l="l" r="r" t="t"/>
              <a:pathLst>
                <a:path extrusionOk="0" h="275" w="61157">
                  <a:moveTo>
                    <a:pt x="0" y="0"/>
                  </a:moveTo>
                  <a:lnTo>
                    <a:pt x="0" y="274"/>
                  </a:lnTo>
                  <a:lnTo>
                    <a:pt x="61157" y="274"/>
                  </a:lnTo>
                  <a:lnTo>
                    <a:pt x="611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1156825" y="5251125"/>
              <a:ext cx="1528925" cy="6875"/>
            </a:xfrm>
            <a:custGeom>
              <a:rect b="b" l="l" r="r" t="t"/>
              <a:pathLst>
                <a:path extrusionOk="0" h="275" w="61157">
                  <a:moveTo>
                    <a:pt x="0" y="1"/>
                  </a:moveTo>
                  <a:lnTo>
                    <a:pt x="0" y="274"/>
                  </a:lnTo>
                  <a:lnTo>
                    <a:pt x="61157" y="274"/>
                  </a:lnTo>
                  <a:lnTo>
                    <a:pt x="611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1156825" y="5476825"/>
              <a:ext cx="1528925" cy="6100"/>
            </a:xfrm>
            <a:custGeom>
              <a:rect b="b" l="l" r="r" t="t"/>
              <a:pathLst>
                <a:path extrusionOk="0" h="244" w="61157">
                  <a:moveTo>
                    <a:pt x="0" y="0"/>
                  </a:moveTo>
                  <a:lnTo>
                    <a:pt x="0" y="243"/>
                  </a:lnTo>
                  <a:lnTo>
                    <a:pt x="61157" y="243"/>
                  </a:lnTo>
                  <a:lnTo>
                    <a:pt x="611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5"/>
            <p:cNvSpPr/>
            <p:nvPr/>
          </p:nvSpPr>
          <p:spPr>
            <a:xfrm>
              <a:off x="1156825" y="5702500"/>
              <a:ext cx="1528925" cy="6875"/>
            </a:xfrm>
            <a:custGeom>
              <a:rect b="b" l="l" r="r" t="t"/>
              <a:pathLst>
                <a:path extrusionOk="0" h="275" w="61157">
                  <a:moveTo>
                    <a:pt x="0" y="1"/>
                  </a:moveTo>
                  <a:lnTo>
                    <a:pt x="0" y="274"/>
                  </a:lnTo>
                  <a:lnTo>
                    <a:pt x="61157" y="274"/>
                  </a:lnTo>
                  <a:lnTo>
                    <a:pt x="611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6"/>
          <p:cNvSpPr txBox="1"/>
          <p:nvPr>
            <p:ph idx="1" type="body"/>
          </p:nvPr>
        </p:nvSpPr>
        <p:spPr>
          <a:xfrm>
            <a:off x="713100" y="1208700"/>
            <a:ext cx="38589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6" name="Google Shape;976;p26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27"/>
          <p:cNvSpPr txBox="1"/>
          <p:nvPr>
            <p:ph type="title"/>
          </p:nvPr>
        </p:nvSpPr>
        <p:spPr>
          <a:xfrm>
            <a:off x="1902009" y="3481500"/>
            <a:ext cx="53358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79" name="Google Shape;979;p27"/>
          <p:cNvSpPr txBox="1"/>
          <p:nvPr>
            <p:ph idx="1" type="subTitle"/>
          </p:nvPr>
        </p:nvSpPr>
        <p:spPr>
          <a:xfrm>
            <a:off x="1902009" y="1255650"/>
            <a:ext cx="5335800" cy="22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980" name="Google Shape;980;p27"/>
          <p:cNvGrpSpPr/>
          <p:nvPr/>
        </p:nvGrpSpPr>
        <p:grpSpPr>
          <a:xfrm rot="5400000">
            <a:off x="971546" y="-1566473"/>
            <a:ext cx="733566" cy="3469376"/>
            <a:chOff x="-1092529" y="1167363"/>
            <a:chExt cx="492558" cy="2329534"/>
          </a:xfrm>
        </p:grpSpPr>
        <p:sp>
          <p:nvSpPr>
            <p:cNvPr id="981" name="Google Shape;981;p27"/>
            <p:cNvSpPr/>
            <p:nvPr/>
          </p:nvSpPr>
          <p:spPr>
            <a:xfrm>
              <a:off x="-1092529" y="1167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>
              <a:off x="-1092529" y="1290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>
              <a:off x="-1092529" y="1411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>
              <a:off x="-1092529" y="1534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>
              <a:off x="-1092529" y="1655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>
              <a:off x="-1092529" y="1778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>
              <a:off x="-1092529" y="1899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7"/>
            <p:cNvSpPr/>
            <p:nvPr/>
          </p:nvSpPr>
          <p:spPr>
            <a:xfrm>
              <a:off x="-1092529" y="2022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7"/>
            <p:cNvSpPr/>
            <p:nvPr/>
          </p:nvSpPr>
          <p:spPr>
            <a:xfrm>
              <a:off x="-1092529" y="2149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>
              <a:off x="-1092529" y="2272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>
              <a:off x="-1092529" y="2393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>
              <a:off x="-1092529" y="2516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>
              <a:off x="-1092529" y="2637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>
              <a:off x="-1092529" y="2760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>
              <a:off x="-1092529" y="2881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>
              <a:off x="-1092529" y="3004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" name="Google Shape;997;p27"/>
          <p:cNvGrpSpPr/>
          <p:nvPr/>
        </p:nvGrpSpPr>
        <p:grpSpPr>
          <a:xfrm flipH="1" rot="-5400000">
            <a:off x="6329421" y="3236202"/>
            <a:ext cx="733566" cy="3469376"/>
            <a:chOff x="-1092529" y="1167363"/>
            <a:chExt cx="492558" cy="2329534"/>
          </a:xfrm>
        </p:grpSpPr>
        <p:sp>
          <p:nvSpPr>
            <p:cNvPr id="998" name="Google Shape;998;p27"/>
            <p:cNvSpPr/>
            <p:nvPr/>
          </p:nvSpPr>
          <p:spPr>
            <a:xfrm>
              <a:off x="-1092529" y="1167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-1092529" y="1290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-1092529" y="1411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-1092529" y="1534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-1092529" y="1655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7"/>
            <p:cNvSpPr/>
            <p:nvPr/>
          </p:nvSpPr>
          <p:spPr>
            <a:xfrm>
              <a:off x="-1092529" y="1778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7"/>
            <p:cNvSpPr/>
            <p:nvPr/>
          </p:nvSpPr>
          <p:spPr>
            <a:xfrm>
              <a:off x="-1092529" y="1899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7"/>
            <p:cNvSpPr/>
            <p:nvPr/>
          </p:nvSpPr>
          <p:spPr>
            <a:xfrm>
              <a:off x="-1092529" y="2022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7"/>
            <p:cNvSpPr/>
            <p:nvPr/>
          </p:nvSpPr>
          <p:spPr>
            <a:xfrm>
              <a:off x="-1092529" y="2149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7"/>
            <p:cNvSpPr/>
            <p:nvPr/>
          </p:nvSpPr>
          <p:spPr>
            <a:xfrm>
              <a:off x="-1092529" y="2272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7"/>
            <p:cNvSpPr/>
            <p:nvPr/>
          </p:nvSpPr>
          <p:spPr>
            <a:xfrm>
              <a:off x="-1092529" y="2393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7"/>
            <p:cNvSpPr/>
            <p:nvPr/>
          </p:nvSpPr>
          <p:spPr>
            <a:xfrm>
              <a:off x="-1092529" y="2516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7"/>
            <p:cNvSpPr/>
            <p:nvPr/>
          </p:nvSpPr>
          <p:spPr>
            <a:xfrm>
              <a:off x="-1092529" y="2637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7"/>
            <p:cNvSpPr/>
            <p:nvPr/>
          </p:nvSpPr>
          <p:spPr>
            <a:xfrm>
              <a:off x="-1092529" y="2760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7"/>
            <p:cNvSpPr/>
            <p:nvPr/>
          </p:nvSpPr>
          <p:spPr>
            <a:xfrm>
              <a:off x="-1092529" y="2881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7"/>
            <p:cNvSpPr/>
            <p:nvPr/>
          </p:nvSpPr>
          <p:spPr>
            <a:xfrm>
              <a:off x="-1092529" y="3004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" name="Google Shape;1014;p27"/>
          <p:cNvGrpSpPr/>
          <p:nvPr/>
        </p:nvGrpSpPr>
        <p:grpSpPr>
          <a:xfrm>
            <a:off x="7843250" y="169600"/>
            <a:ext cx="1573794" cy="597875"/>
            <a:chOff x="7843250" y="169600"/>
            <a:chExt cx="1573794" cy="597875"/>
          </a:xfrm>
        </p:grpSpPr>
        <p:sp>
          <p:nvSpPr>
            <p:cNvPr id="1015" name="Google Shape;1015;p27"/>
            <p:cNvSpPr/>
            <p:nvPr/>
          </p:nvSpPr>
          <p:spPr>
            <a:xfrm>
              <a:off x="8281576" y="169600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7"/>
            <p:cNvSpPr/>
            <p:nvPr/>
          </p:nvSpPr>
          <p:spPr>
            <a:xfrm>
              <a:off x="7843250" y="311600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7"/>
            <p:cNvSpPr/>
            <p:nvPr/>
          </p:nvSpPr>
          <p:spPr>
            <a:xfrm>
              <a:off x="8630144" y="597575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7"/>
            <p:cNvSpPr/>
            <p:nvPr/>
          </p:nvSpPr>
          <p:spPr>
            <a:xfrm>
              <a:off x="8555895" y="475375"/>
              <a:ext cx="1053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7"/>
            <p:cNvSpPr/>
            <p:nvPr/>
          </p:nvSpPr>
          <p:spPr>
            <a:xfrm>
              <a:off x="8102119" y="719775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27"/>
          <p:cNvGrpSpPr/>
          <p:nvPr/>
        </p:nvGrpSpPr>
        <p:grpSpPr>
          <a:xfrm>
            <a:off x="-278300" y="3149950"/>
            <a:ext cx="1557631" cy="2313775"/>
            <a:chOff x="-278300" y="3149950"/>
            <a:chExt cx="1557631" cy="2313775"/>
          </a:xfrm>
        </p:grpSpPr>
        <p:grpSp>
          <p:nvGrpSpPr>
            <p:cNvPr id="1021" name="Google Shape;1021;p27"/>
            <p:cNvGrpSpPr/>
            <p:nvPr/>
          </p:nvGrpSpPr>
          <p:grpSpPr>
            <a:xfrm>
              <a:off x="-116150" y="4071897"/>
              <a:ext cx="1395481" cy="1391827"/>
              <a:chOff x="-24800" y="4736675"/>
              <a:chExt cx="572975" cy="571475"/>
            </a:xfrm>
          </p:grpSpPr>
          <p:sp>
            <p:nvSpPr>
              <p:cNvPr id="1022" name="Google Shape;1022;p27"/>
              <p:cNvSpPr/>
              <p:nvPr/>
            </p:nvSpPr>
            <p:spPr>
              <a:xfrm>
                <a:off x="32175" y="4793675"/>
                <a:ext cx="408100" cy="408075"/>
              </a:xfrm>
              <a:custGeom>
                <a:rect b="b" l="l" r="r" t="t"/>
                <a:pathLst>
                  <a:path extrusionOk="0" h="16323" w="16324">
                    <a:moveTo>
                      <a:pt x="16019" y="0"/>
                    </a:moveTo>
                    <a:lnTo>
                      <a:pt x="1" y="16019"/>
                    </a:lnTo>
                    <a:cubicBezTo>
                      <a:pt x="62" y="16140"/>
                      <a:pt x="153" y="16201"/>
                      <a:pt x="214" y="16323"/>
                    </a:cubicBezTo>
                    <a:lnTo>
                      <a:pt x="16323" y="213"/>
                    </a:lnTo>
                    <a:cubicBezTo>
                      <a:pt x="16262" y="152"/>
                      <a:pt x="16141" y="61"/>
                      <a:pt x="160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7"/>
              <p:cNvSpPr/>
              <p:nvPr/>
            </p:nvSpPr>
            <p:spPr>
              <a:xfrm>
                <a:off x="-16450" y="4745050"/>
                <a:ext cx="359450" cy="359450"/>
              </a:xfrm>
              <a:custGeom>
                <a:rect b="b" l="l" r="r" t="t"/>
                <a:pathLst>
                  <a:path extrusionOk="0" h="14378" w="14378">
                    <a:moveTo>
                      <a:pt x="13952" y="0"/>
                    </a:moveTo>
                    <a:lnTo>
                      <a:pt x="0" y="13952"/>
                    </a:lnTo>
                    <a:cubicBezTo>
                      <a:pt x="31" y="14104"/>
                      <a:pt x="61" y="14225"/>
                      <a:pt x="122" y="14377"/>
                    </a:cubicBezTo>
                    <a:lnTo>
                      <a:pt x="14378" y="122"/>
                    </a:lnTo>
                    <a:cubicBezTo>
                      <a:pt x="14226" y="91"/>
                      <a:pt x="14104" y="31"/>
                      <a:pt x="139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7"/>
              <p:cNvSpPr/>
              <p:nvPr/>
            </p:nvSpPr>
            <p:spPr>
              <a:xfrm>
                <a:off x="13175" y="4774675"/>
                <a:ext cx="398975" cy="398975"/>
              </a:xfrm>
              <a:custGeom>
                <a:rect b="b" l="l" r="r" t="t"/>
                <a:pathLst>
                  <a:path extrusionOk="0" h="15959" w="15959">
                    <a:moveTo>
                      <a:pt x="15655" y="1"/>
                    </a:moveTo>
                    <a:lnTo>
                      <a:pt x="1" y="15654"/>
                    </a:lnTo>
                    <a:cubicBezTo>
                      <a:pt x="62" y="15776"/>
                      <a:pt x="92" y="15867"/>
                      <a:pt x="183" y="15958"/>
                    </a:cubicBezTo>
                    <a:lnTo>
                      <a:pt x="15959" y="183"/>
                    </a:lnTo>
                    <a:cubicBezTo>
                      <a:pt x="15837" y="122"/>
                      <a:pt x="15715" y="61"/>
                      <a:pt x="15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7"/>
              <p:cNvSpPr/>
              <p:nvPr/>
            </p:nvSpPr>
            <p:spPr>
              <a:xfrm>
                <a:off x="-4300" y="4757200"/>
                <a:ext cx="383025" cy="383000"/>
              </a:xfrm>
              <a:custGeom>
                <a:rect b="b" l="l" r="r" t="t"/>
                <a:pathLst>
                  <a:path extrusionOk="0" h="15320" w="15321">
                    <a:moveTo>
                      <a:pt x="14986" y="0"/>
                    </a:moveTo>
                    <a:lnTo>
                      <a:pt x="1" y="14985"/>
                    </a:lnTo>
                    <a:cubicBezTo>
                      <a:pt x="31" y="15107"/>
                      <a:pt x="122" y="15198"/>
                      <a:pt x="153" y="15320"/>
                    </a:cubicBezTo>
                    <a:lnTo>
                      <a:pt x="15320" y="152"/>
                    </a:lnTo>
                    <a:cubicBezTo>
                      <a:pt x="15199" y="122"/>
                      <a:pt x="15107" y="61"/>
                      <a:pt x="149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7"/>
              <p:cNvSpPr/>
              <p:nvPr/>
            </p:nvSpPr>
            <p:spPr>
              <a:xfrm>
                <a:off x="-24050" y="4738200"/>
                <a:ext cx="326025" cy="326025"/>
              </a:xfrm>
              <a:custGeom>
                <a:rect b="b" l="l" r="r" t="t"/>
                <a:pathLst>
                  <a:path extrusionOk="0" h="13041" w="13041">
                    <a:moveTo>
                      <a:pt x="12584" y="1"/>
                    </a:moveTo>
                    <a:lnTo>
                      <a:pt x="0" y="12584"/>
                    </a:lnTo>
                    <a:cubicBezTo>
                      <a:pt x="0" y="12736"/>
                      <a:pt x="31" y="12888"/>
                      <a:pt x="31" y="13040"/>
                    </a:cubicBezTo>
                    <a:lnTo>
                      <a:pt x="13040" y="61"/>
                    </a:lnTo>
                    <a:cubicBezTo>
                      <a:pt x="12888" y="1"/>
                      <a:pt x="12736" y="1"/>
                      <a:pt x="125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7"/>
              <p:cNvSpPr/>
              <p:nvPr/>
            </p:nvSpPr>
            <p:spPr>
              <a:xfrm>
                <a:off x="55750" y="4817225"/>
                <a:ext cx="410350" cy="410375"/>
              </a:xfrm>
              <a:custGeom>
                <a:rect b="b" l="l" r="r" t="t"/>
                <a:pathLst>
                  <a:path extrusionOk="0" h="16415" w="16414">
                    <a:moveTo>
                      <a:pt x="16201" y="1"/>
                    </a:moveTo>
                    <a:lnTo>
                      <a:pt x="0" y="16202"/>
                    </a:lnTo>
                    <a:lnTo>
                      <a:pt x="122" y="16293"/>
                    </a:lnTo>
                    <a:lnTo>
                      <a:pt x="213" y="16414"/>
                    </a:lnTo>
                    <a:lnTo>
                      <a:pt x="16414" y="244"/>
                    </a:lnTo>
                    <a:cubicBezTo>
                      <a:pt x="16414" y="183"/>
                      <a:pt x="16353" y="153"/>
                      <a:pt x="16292" y="122"/>
                    </a:cubicBezTo>
                    <a:lnTo>
                      <a:pt x="162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7"/>
              <p:cNvSpPr/>
              <p:nvPr/>
            </p:nvSpPr>
            <p:spPr>
              <a:xfrm>
                <a:off x="-24800" y="4736675"/>
                <a:ext cx="280425" cy="280425"/>
              </a:xfrm>
              <a:custGeom>
                <a:rect b="b" l="l" r="r" t="t"/>
                <a:pathLst>
                  <a:path extrusionOk="0" h="11217" w="11217">
                    <a:moveTo>
                      <a:pt x="11216" y="1"/>
                    </a:moveTo>
                    <a:cubicBezTo>
                      <a:pt x="11003" y="1"/>
                      <a:pt x="10851" y="1"/>
                      <a:pt x="10669" y="31"/>
                    </a:cubicBezTo>
                    <a:lnTo>
                      <a:pt x="30" y="10670"/>
                    </a:lnTo>
                    <a:cubicBezTo>
                      <a:pt x="30" y="10852"/>
                      <a:pt x="0" y="11004"/>
                      <a:pt x="0" y="11217"/>
                    </a:cubicBezTo>
                    <a:lnTo>
                      <a:pt x="112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7"/>
              <p:cNvSpPr/>
              <p:nvPr/>
            </p:nvSpPr>
            <p:spPr>
              <a:xfrm>
                <a:off x="-18725" y="4743525"/>
                <a:ext cx="217350" cy="216600"/>
              </a:xfrm>
              <a:custGeom>
                <a:rect b="b" l="l" r="r" t="t"/>
                <a:pathLst>
                  <a:path extrusionOk="0" h="8664" w="8694">
                    <a:moveTo>
                      <a:pt x="8693" y="0"/>
                    </a:moveTo>
                    <a:lnTo>
                      <a:pt x="8693" y="0"/>
                    </a:lnTo>
                    <a:cubicBezTo>
                      <a:pt x="8450" y="31"/>
                      <a:pt x="8207" y="92"/>
                      <a:pt x="7994" y="183"/>
                    </a:cubicBezTo>
                    <a:lnTo>
                      <a:pt x="213" y="7964"/>
                    </a:lnTo>
                    <a:cubicBezTo>
                      <a:pt x="122" y="8207"/>
                      <a:pt x="61" y="8420"/>
                      <a:pt x="0" y="8663"/>
                    </a:cubicBezTo>
                    <a:lnTo>
                      <a:pt x="86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7"/>
              <p:cNvSpPr/>
              <p:nvPr/>
            </p:nvSpPr>
            <p:spPr>
              <a:xfrm>
                <a:off x="267750" y="5029250"/>
                <a:ext cx="280425" cy="278900"/>
              </a:xfrm>
              <a:custGeom>
                <a:rect b="b" l="l" r="r" t="t"/>
                <a:pathLst>
                  <a:path extrusionOk="0" h="11156" w="11217">
                    <a:moveTo>
                      <a:pt x="11216" y="0"/>
                    </a:moveTo>
                    <a:lnTo>
                      <a:pt x="0" y="11155"/>
                    </a:lnTo>
                    <a:cubicBezTo>
                      <a:pt x="183" y="11155"/>
                      <a:pt x="335" y="11155"/>
                      <a:pt x="517" y="11125"/>
                    </a:cubicBezTo>
                    <a:lnTo>
                      <a:pt x="11156" y="517"/>
                    </a:lnTo>
                    <a:cubicBezTo>
                      <a:pt x="11156" y="334"/>
                      <a:pt x="11216" y="182"/>
                      <a:pt x="112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7"/>
              <p:cNvSpPr/>
              <p:nvPr/>
            </p:nvSpPr>
            <p:spPr>
              <a:xfrm>
                <a:off x="219875" y="4981375"/>
                <a:ext cx="326025" cy="325250"/>
              </a:xfrm>
              <a:custGeom>
                <a:rect b="b" l="l" r="r" t="t"/>
                <a:pathLst>
                  <a:path extrusionOk="0" h="13010" w="13041">
                    <a:moveTo>
                      <a:pt x="13010" y="0"/>
                    </a:moveTo>
                    <a:lnTo>
                      <a:pt x="1" y="12979"/>
                    </a:lnTo>
                    <a:cubicBezTo>
                      <a:pt x="152" y="13009"/>
                      <a:pt x="304" y="13009"/>
                      <a:pt x="456" y="13009"/>
                    </a:cubicBezTo>
                    <a:lnTo>
                      <a:pt x="13040" y="456"/>
                    </a:lnTo>
                    <a:cubicBezTo>
                      <a:pt x="13040" y="304"/>
                      <a:pt x="13010" y="152"/>
                      <a:pt x="130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7"/>
              <p:cNvSpPr/>
              <p:nvPr/>
            </p:nvSpPr>
            <p:spPr>
              <a:xfrm>
                <a:off x="13950" y="4775425"/>
                <a:ext cx="101850" cy="101850"/>
              </a:xfrm>
              <a:custGeom>
                <a:rect b="b" l="l" r="r" t="t"/>
                <a:pathLst>
                  <a:path extrusionOk="0" h="4074" w="4074">
                    <a:moveTo>
                      <a:pt x="4073" y="1"/>
                    </a:moveTo>
                    <a:lnTo>
                      <a:pt x="4073" y="1"/>
                    </a:lnTo>
                    <a:cubicBezTo>
                      <a:pt x="3253" y="487"/>
                      <a:pt x="2462" y="1065"/>
                      <a:pt x="1794" y="1794"/>
                    </a:cubicBezTo>
                    <a:cubicBezTo>
                      <a:pt x="1095" y="2463"/>
                      <a:pt x="487" y="3253"/>
                      <a:pt x="0" y="4074"/>
                    </a:cubicBezTo>
                    <a:lnTo>
                      <a:pt x="40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7"/>
              <p:cNvSpPr/>
              <p:nvPr/>
            </p:nvSpPr>
            <p:spPr>
              <a:xfrm>
                <a:off x="324750" y="5086225"/>
                <a:ext cx="216575" cy="215850"/>
              </a:xfrm>
              <a:custGeom>
                <a:rect b="b" l="l" r="r" t="t"/>
                <a:pathLst>
                  <a:path extrusionOk="0" h="8634" w="8663">
                    <a:moveTo>
                      <a:pt x="8663" y="1"/>
                    </a:moveTo>
                    <a:lnTo>
                      <a:pt x="0" y="8633"/>
                    </a:lnTo>
                    <a:cubicBezTo>
                      <a:pt x="213" y="8572"/>
                      <a:pt x="456" y="8511"/>
                      <a:pt x="669" y="8420"/>
                    </a:cubicBezTo>
                    <a:lnTo>
                      <a:pt x="8481" y="669"/>
                    </a:lnTo>
                    <a:cubicBezTo>
                      <a:pt x="8541" y="457"/>
                      <a:pt x="8572" y="213"/>
                      <a:pt x="8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7"/>
              <p:cNvSpPr/>
              <p:nvPr/>
            </p:nvSpPr>
            <p:spPr>
              <a:xfrm>
                <a:off x="406050" y="5167550"/>
                <a:ext cx="101850" cy="101850"/>
              </a:xfrm>
              <a:custGeom>
                <a:rect b="b" l="l" r="r" t="t"/>
                <a:pathLst>
                  <a:path extrusionOk="0" h="4074" w="4074">
                    <a:moveTo>
                      <a:pt x="4073" y="0"/>
                    </a:moveTo>
                    <a:lnTo>
                      <a:pt x="0" y="4073"/>
                    </a:lnTo>
                    <a:cubicBezTo>
                      <a:pt x="821" y="3587"/>
                      <a:pt x="1611" y="3009"/>
                      <a:pt x="2280" y="2280"/>
                    </a:cubicBezTo>
                    <a:cubicBezTo>
                      <a:pt x="2979" y="1611"/>
                      <a:pt x="3587" y="821"/>
                      <a:pt x="40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7"/>
              <p:cNvSpPr/>
              <p:nvPr/>
            </p:nvSpPr>
            <p:spPr>
              <a:xfrm>
                <a:off x="111200" y="4872700"/>
                <a:ext cx="398975" cy="398975"/>
              </a:xfrm>
              <a:custGeom>
                <a:rect b="b" l="l" r="r" t="t"/>
                <a:pathLst>
                  <a:path extrusionOk="0" h="15959" w="15959">
                    <a:moveTo>
                      <a:pt x="15746" y="1"/>
                    </a:moveTo>
                    <a:lnTo>
                      <a:pt x="1" y="15745"/>
                    </a:lnTo>
                    <a:cubicBezTo>
                      <a:pt x="92" y="15837"/>
                      <a:pt x="214" y="15867"/>
                      <a:pt x="305" y="15958"/>
                    </a:cubicBezTo>
                    <a:lnTo>
                      <a:pt x="15959" y="305"/>
                    </a:lnTo>
                    <a:cubicBezTo>
                      <a:pt x="15867" y="183"/>
                      <a:pt x="15837" y="61"/>
                      <a:pt x="157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7"/>
              <p:cNvSpPr/>
              <p:nvPr/>
            </p:nvSpPr>
            <p:spPr>
              <a:xfrm>
                <a:off x="81575" y="4843075"/>
                <a:ext cx="408075" cy="408075"/>
              </a:xfrm>
              <a:custGeom>
                <a:rect b="b" l="l" r="r" t="t"/>
                <a:pathLst>
                  <a:path extrusionOk="0" h="16323" w="16323">
                    <a:moveTo>
                      <a:pt x="16110" y="0"/>
                    </a:moveTo>
                    <a:lnTo>
                      <a:pt x="0" y="16110"/>
                    </a:lnTo>
                    <a:cubicBezTo>
                      <a:pt x="61" y="16171"/>
                      <a:pt x="183" y="16262"/>
                      <a:pt x="304" y="16323"/>
                    </a:cubicBezTo>
                    <a:lnTo>
                      <a:pt x="16323" y="304"/>
                    </a:lnTo>
                    <a:cubicBezTo>
                      <a:pt x="16262" y="183"/>
                      <a:pt x="16171" y="122"/>
                      <a:pt x="161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7"/>
              <p:cNvSpPr/>
              <p:nvPr/>
            </p:nvSpPr>
            <p:spPr>
              <a:xfrm>
                <a:off x="179600" y="4941100"/>
                <a:ext cx="358700" cy="358675"/>
              </a:xfrm>
              <a:custGeom>
                <a:rect b="b" l="l" r="r" t="t"/>
                <a:pathLst>
                  <a:path extrusionOk="0" h="14347" w="14348">
                    <a:moveTo>
                      <a:pt x="14226" y="0"/>
                    </a:moveTo>
                    <a:lnTo>
                      <a:pt x="1" y="14225"/>
                    </a:lnTo>
                    <a:cubicBezTo>
                      <a:pt x="92" y="14286"/>
                      <a:pt x="244" y="14316"/>
                      <a:pt x="396" y="14347"/>
                    </a:cubicBezTo>
                    <a:lnTo>
                      <a:pt x="14347" y="395"/>
                    </a:lnTo>
                    <a:cubicBezTo>
                      <a:pt x="14317" y="243"/>
                      <a:pt x="14287" y="152"/>
                      <a:pt x="142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7"/>
              <p:cNvSpPr/>
              <p:nvPr/>
            </p:nvSpPr>
            <p:spPr>
              <a:xfrm>
                <a:off x="143125" y="4904625"/>
                <a:ext cx="383000" cy="383000"/>
              </a:xfrm>
              <a:custGeom>
                <a:rect b="b" l="l" r="r" t="t"/>
                <a:pathLst>
                  <a:path extrusionOk="0" h="15320" w="15320">
                    <a:moveTo>
                      <a:pt x="15168" y="0"/>
                    </a:moveTo>
                    <a:lnTo>
                      <a:pt x="1" y="15168"/>
                    </a:lnTo>
                    <a:cubicBezTo>
                      <a:pt x="122" y="15198"/>
                      <a:pt x="213" y="15289"/>
                      <a:pt x="335" y="15320"/>
                    </a:cubicBezTo>
                    <a:lnTo>
                      <a:pt x="15320" y="335"/>
                    </a:lnTo>
                    <a:cubicBezTo>
                      <a:pt x="15290" y="243"/>
                      <a:pt x="15198" y="122"/>
                      <a:pt x="151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9" name="Google Shape;1039;p27"/>
            <p:cNvSpPr/>
            <p:nvPr/>
          </p:nvSpPr>
          <p:spPr>
            <a:xfrm>
              <a:off x="160026" y="3291950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7"/>
            <p:cNvSpPr/>
            <p:nvPr/>
          </p:nvSpPr>
          <p:spPr>
            <a:xfrm>
              <a:off x="-278300" y="3433950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7"/>
            <p:cNvSpPr/>
            <p:nvPr/>
          </p:nvSpPr>
          <p:spPr>
            <a:xfrm>
              <a:off x="402746" y="3149950"/>
              <a:ext cx="2310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28"/>
          <p:cNvSpPr txBox="1"/>
          <p:nvPr>
            <p:ph type="title"/>
          </p:nvPr>
        </p:nvSpPr>
        <p:spPr>
          <a:xfrm>
            <a:off x="4807500" y="1103100"/>
            <a:ext cx="3031800" cy="20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4" name="Google Shape;1044;p28"/>
          <p:cNvSpPr txBox="1"/>
          <p:nvPr>
            <p:ph idx="1" type="subTitle"/>
          </p:nvPr>
        </p:nvSpPr>
        <p:spPr>
          <a:xfrm>
            <a:off x="4807500" y="3055150"/>
            <a:ext cx="3031800" cy="13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45" name="Google Shape;1045;p28"/>
          <p:cNvGrpSpPr/>
          <p:nvPr/>
        </p:nvGrpSpPr>
        <p:grpSpPr>
          <a:xfrm flipH="1" rot="10800000">
            <a:off x="8428896" y="1604747"/>
            <a:ext cx="733566" cy="3469376"/>
            <a:chOff x="-1092529" y="1167363"/>
            <a:chExt cx="492558" cy="2329534"/>
          </a:xfrm>
        </p:grpSpPr>
        <p:sp>
          <p:nvSpPr>
            <p:cNvPr id="1046" name="Google Shape;1046;p28"/>
            <p:cNvSpPr/>
            <p:nvPr/>
          </p:nvSpPr>
          <p:spPr>
            <a:xfrm>
              <a:off x="-1092529" y="1167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8"/>
            <p:cNvSpPr/>
            <p:nvPr/>
          </p:nvSpPr>
          <p:spPr>
            <a:xfrm>
              <a:off x="-1092529" y="1290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8"/>
            <p:cNvSpPr/>
            <p:nvPr/>
          </p:nvSpPr>
          <p:spPr>
            <a:xfrm>
              <a:off x="-1092529" y="1411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8"/>
            <p:cNvSpPr/>
            <p:nvPr/>
          </p:nvSpPr>
          <p:spPr>
            <a:xfrm>
              <a:off x="-1092529" y="1534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8"/>
            <p:cNvSpPr/>
            <p:nvPr/>
          </p:nvSpPr>
          <p:spPr>
            <a:xfrm>
              <a:off x="-1092529" y="1655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8"/>
            <p:cNvSpPr/>
            <p:nvPr/>
          </p:nvSpPr>
          <p:spPr>
            <a:xfrm>
              <a:off x="-1092529" y="1778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8"/>
            <p:cNvSpPr/>
            <p:nvPr/>
          </p:nvSpPr>
          <p:spPr>
            <a:xfrm>
              <a:off x="-1092529" y="1899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8"/>
            <p:cNvSpPr/>
            <p:nvPr/>
          </p:nvSpPr>
          <p:spPr>
            <a:xfrm>
              <a:off x="-1092529" y="2022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8"/>
            <p:cNvSpPr/>
            <p:nvPr/>
          </p:nvSpPr>
          <p:spPr>
            <a:xfrm>
              <a:off x="-1092529" y="2149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8"/>
            <p:cNvSpPr/>
            <p:nvPr/>
          </p:nvSpPr>
          <p:spPr>
            <a:xfrm>
              <a:off x="-1092529" y="2272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8"/>
            <p:cNvSpPr/>
            <p:nvPr/>
          </p:nvSpPr>
          <p:spPr>
            <a:xfrm>
              <a:off x="-1092529" y="2393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8"/>
            <p:cNvSpPr/>
            <p:nvPr/>
          </p:nvSpPr>
          <p:spPr>
            <a:xfrm>
              <a:off x="-1092529" y="2516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8"/>
            <p:cNvSpPr/>
            <p:nvPr/>
          </p:nvSpPr>
          <p:spPr>
            <a:xfrm>
              <a:off x="-1092529" y="2637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8"/>
            <p:cNvSpPr/>
            <p:nvPr/>
          </p:nvSpPr>
          <p:spPr>
            <a:xfrm>
              <a:off x="-1092529" y="2760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8"/>
            <p:cNvSpPr/>
            <p:nvPr/>
          </p:nvSpPr>
          <p:spPr>
            <a:xfrm>
              <a:off x="-1092529" y="2881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8"/>
            <p:cNvSpPr/>
            <p:nvPr/>
          </p:nvSpPr>
          <p:spPr>
            <a:xfrm>
              <a:off x="-1092529" y="3004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2" name="Google Shape;1062;p28"/>
          <p:cNvGrpSpPr/>
          <p:nvPr/>
        </p:nvGrpSpPr>
        <p:grpSpPr>
          <a:xfrm>
            <a:off x="6650675" y="4604112"/>
            <a:ext cx="1225226" cy="189700"/>
            <a:chOff x="6650675" y="4604112"/>
            <a:chExt cx="1225226" cy="189700"/>
          </a:xfrm>
        </p:grpSpPr>
        <p:sp>
          <p:nvSpPr>
            <p:cNvPr id="1063" name="Google Shape;1063;p28"/>
            <p:cNvSpPr/>
            <p:nvPr/>
          </p:nvSpPr>
          <p:spPr>
            <a:xfrm flipH="1" rot="10800000">
              <a:off x="7089001" y="4746112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8"/>
            <p:cNvSpPr/>
            <p:nvPr/>
          </p:nvSpPr>
          <p:spPr>
            <a:xfrm flipH="1" rot="10800000">
              <a:off x="6650675" y="4604112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8"/>
            <p:cNvSpPr/>
            <p:nvPr/>
          </p:nvSpPr>
          <p:spPr>
            <a:xfrm flipH="1" rot="10800000">
              <a:off x="7537496" y="4604112"/>
              <a:ext cx="2310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" name="Google Shape;1066;p28"/>
          <p:cNvGrpSpPr/>
          <p:nvPr/>
        </p:nvGrpSpPr>
        <p:grpSpPr>
          <a:xfrm flipH="1" rot="5400000">
            <a:off x="7182883" y="-757011"/>
            <a:ext cx="160828" cy="2331228"/>
            <a:chOff x="8430900" y="3436150"/>
            <a:chExt cx="80575" cy="1167950"/>
          </a:xfrm>
        </p:grpSpPr>
        <p:sp>
          <p:nvSpPr>
            <p:cNvPr id="1067" name="Google Shape;1067;p28"/>
            <p:cNvSpPr/>
            <p:nvPr/>
          </p:nvSpPr>
          <p:spPr>
            <a:xfrm>
              <a:off x="8430900" y="4211225"/>
              <a:ext cx="80575" cy="63850"/>
            </a:xfrm>
            <a:custGeom>
              <a:rect b="b" l="l" r="r" t="t"/>
              <a:pathLst>
                <a:path extrusionOk="0" h="2554" w="3223">
                  <a:moveTo>
                    <a:pt x="1581" y="0"/>
                  </a:moveTo>
                  <a:lnTo>
                    <a:pt x="0" y="2554"/>
                  </a:lnTo>
                  <a:lnTo>
                    <a:pt x="3222" y="2554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8"/>
            <p:cNvSpPr/>
            <p:nvPr/>
          </p:nvSpPr>
          <p:spPr>
            <a:xfrm>
              <a:off x="8430900" y="4541025"/>
              <a:ext cx="80575" cy="63075"/>
            </a:xfrm>
            <a:custGeom>
              <a:rect b="b" l="l" r="r" t="t"/>
              <a:pathLst>
                <a:path extrusionOk="0" h="2523" w="3223">
                  <a:moveTo>
                    <a:pt x="1581" y="0"/>
                  </a:moveTo>
                  <a:lnTo>
                    <a:pt x="0" y="2523"/>
                  </a:lnTo>
                  <a:lnTo>
                    <a:pt x="3222" y="2523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8"/>
            <p:cNvSpPr/>
            <p:nvPr/>
          </p:nvSpPr>
          <p:spPr>
            <a:xfrm>
              <a:off x="8430900" y="3436150"/>
              <a:ext cx="80575" cy="63850"/>
            </a:xfrm>
            <a:custGeom>
              <a:rect b="b" l="l" r="r" t="t"/>
              <a:pathLst>
                <a:path extrusionOk="0" h="2554" w="3223">
                  <a:moveTo>
                    <a:pt x="1581" y="0"/>
                  </a:moveTo>
                  <a:lnTo>
                    <a:pt x="0" y="2553"/>
                  </a:lnTo>
                  <a:lnTo>
                    <a:pt x="3222" y="2553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8"/>
            <p:cNvSpPr/>
            <p:nvPr/>
          </p:nvSpPr>
          <p:spPr>
            <a:xfrm>
              <a:off x="8430900" y="3765925"/>
              <a:ext cx="80575" cy="63100"/>
            </a:xfrm>
            <a:custGeom>
              <a:rect b="b" l="l" r="r" t="t"/>
              <a:pathLst>
                <a:path extrusionOk="0" h="2524" w="3223">
                  <a:moveTo>
                    <a:pt x="1581" y="1"/>
                  </a:moveTo>
                  <a:lnTo>
                    <a:pt x="0" y="2524"/>
                  </a:lnTo>
                  <a:lnTo>
                    <a:pt x="3222" y="252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8"/>
            <p:cNvSpPr/>
            <p:nvPr/>
          </p:nvSpPr>
          <p:spPr>
            <a:xfrm>
              <a:off x="8430900" y="3905000"/>
              <a:ext cx="80575" cy="63850"/>
            </a:xfrm>
            <a:custGeom>
              <a:rect b="b" l="l" r="r" t="t"/>
              <a:pathLst>
                <a:path extrusionOk="0" h="2554" w="3223">
                  <a:moveTo>
                    <a:pt x="1581" y="0"/>
                  </a:moveTo>
                  <a:lnTo>
                    <a:pt x="0" y="2553"/>
                  </a:lnTo>
                  <a:lnTo>
                    <a:pt x="3222" y="2553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29"/>
          <p:cNvSpPr txBox="1"/>
          <p:nvPr>
            <p:ph type="title"/>
          </p:nvPr>
        </p:nvSpPr>
        <p:spPr>
          <a:xfrm>
            <a:off x="5434200" y="1666013"/>
            <a:ext cx="29967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4" name="Google Shape;1074;p29"/>
          <p:cNvSpPr txBox="1"/>
          <p:nvPr>
            <p:ph idx="1" type="subTitle"/>
          </p:nvPr>
        </p:nvSpPr>
        <p:spPr>
          <a:xfrm>
            <a:off x="5434200" y="2173388"/>
            <a:ext cx="2996700" cy="13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75" name="Google Shape;1075;p29"/>
          <p:cNvGrpSpPr/>
          <p:nvPr/>
        </p:nvGrpSpPr>
        <p:grpSpPr>
          <a:xfrm rot="5400000">
            <a:off x="971546" y="-1566473"/>
            <a:ext cx="733566" cy="3469376"/>
            <a:chOff x="-1092529" y="1167363"/>
            <a:chExt cx="492558" cy="2329534"/>
          </a:xfrm>
        </p:grpSpPr>
        <p:sp>
          <p:nvSpPr>
            <p:cNvPr id="1076" name="Google Shape;1076;p29"/>
            <p:cNvSpPr/>
            <p:nvPr/>
          </p:nvSpPr>
          <p:spPr>
            <a:xfrm>
              <a:off x="-1092529" y="1167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9"/>
            <p:cNvSpPr/>
            <p:nvPr/>
          </p:nvSpPr>
          <p:spPr>
            <a:xfrm>
              <a:off x="-1092529" y="1290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9"/>
            <p:cNvSpPr/>
            <p:nvPr/>
          </p:nvSpPr>
          <p:spPr>
            <a:xfrm>
              <a:off x="-1092529" y="1411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9"/>
            <p:cNvSpPr/>
            <p:nvPr/>
          </p:nvSpPr>
          <p:spPr>
            <a:xfrm>
              <a:off x="-1092529" y="1534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9"/>
            <p:cNvSpPr/>
            <p:nvPr/>
          </p:nvSpPr>
          <p:spPr>
            <a:xfrm>
              <a:off x="-1092529" y="1655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9"/>
            <p:cNvSpPr/>
            <p:nvPr/>
          </p:nvSpPr>
          <p:spPr>
            <a:xfrm>
              <a:off x="-1092529" y="1778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9"/>
            <p:cNvSpPr/>
            <p:nvPr/>
          </p:nvSpPr>
          <p:spPr>
            <a:xfrm>
              <a:off x="-1092529" y="1899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9"/>
            <p:cNvSpPr/>
            <p:nvPr/>
          </p:nvSpPr>
          <p:spPr>
            <a:xfrm>
              <a:off x="-1092529" y="2022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9"/>
            <p:cNvSpPr/>
            <p:nvPr/>
          </p:nvSpPr>
          <p:spPr>
            <a:xfrm>
              <a:off x="-1092529" y="2149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9"/>
            <p:cNvSpPr/>
            <p:nvPr/>
          </p:nvSpPr>
          <p:spPr>
            <a:xfrm>
              <a:off x="-1092529" y="2272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9"/>
            <p:cNvSpPr/>
            <p:nvPr/>
          </p:nvSpPr>
          <p:spPr>
            <a:xfrm>
              <a:off x="-1092529" y="2393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9"/>
            <p:cNvSpPr/>
            <p:nvPr/>
          </p:nvSpPr>
          <p:spPr>
            <a:xfrm>
              <a:off x="-1092529" y="2516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9"/>
            <p:cNvSpPr/>
            <p:nvPr/>
          </p:nvSpPr>
          <p:spPr>
            <a:xfrm>
              <a:off x="-1092529" y="2637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>
              <a:off x="-1092529" y="2760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>
              <a:off x="-1092529" y="2881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>
              <a:off x="-1092529" y="3004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2" name="Google Shape;1092;p29"/>
          <p:cNvSpPr/>
          <p:nvPr/>
        </p:nvSpPr>
        <p:spPr>
          <a:xfrm flipH="1">
            <a:off x="5268015" y="-3979"/>
            <a:ext cx="1885325" cy="277375"/>
          </a:xfrm>
          <a:custGeom>
            <a:rect b="b" l="l" r="r" t="t"/>
            <a:pathLst>
              <a:path extrusionOk="0" h="11095" w="75413">
                <a:moveTo>
                  <a:pt x="0" y="0"/>
                </a:moveTo>
                <a:lnTo>
                  <a:pt x="0" y="11094"/>
                </a:lnTo>
                <a:lnTo>
                  <a:pt x="75412" y="11094"/>
                </a:lnTo>
                <a:lnTo>
                  <a:pt x="7541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3" name="Google Shape;1093;p29"/>
          <p:cNvGrpSpPr/>
          <p:nvPr/>
        </p:nvGrpSpPr>
        <p:grpSpPr>
          <a:xfrm flipH="1">
            <a:off x="5902540" y="-306179"/>
            <a:ext cx="2308575" cy="841225"/>
            <a:chOff x="863500" y="151021"/>
            <a:chExt cx="2308575" cy="841225"/>
          </a:xfrm>
        </p:grpSpPr>
        <p:sp>
          <p:nvSpPr>
            <p:cNvPr id="1094" name="Google Shape;1094;p29"/>
            <p:cNvSpPr/>
            <p:nvPr/>
          </p:nvSpPr>
          <p:spPr>
            <a:xfrm>
              <a:off x="863500" y="151021"/>
              <a:ext cx="33475" cy="34225"/>
            </a:xfrm>
            <a:custGeom>
              <a:rect b="b" l="l" r="r" t="t"/>
              <a:pathLst>
                <a:path extrusionOk="0" h="1369" w="1339">
                  <a:moveTo>
                    <a:pt x="669" y="1"/>
                  </a:moveTo>
                  <a:cubicBezTo>
                    <a:pt x="274" y="1"/>
                    <a:pt x="1" y="305"/>
                    <a:pt x="1" y="669"/>
                  </a:cubicBezTo>
                  <a:cubicBezTo>
                    <a:pt x="1" y="1065"/>
                    <a:pt x="274" y="1368"/>
                    <a:pt x="669" y="1368"/>
                  </a:cubicBezTo>
                  <a:cubicBezTo>
                    <a:pt x="1034" y="1368"/>
                    <a:pt x="1338" y="1065"/>
                    <a:pt x="1338" y="669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9"/>
            <p:cNvSpPr/>
            <p:nvPr/>
          </p:nvSpPr>
          <p:spPr>
            <a:xfrm>
              <a:off x="1053475" y="1510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9"/>
            <p:cNvSpPr/>
            <p:nvPr/>
          </p:nvSpPr>
          <p:spPr>
            <a:xfrm>
              <a:off x="1241925" y="1510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65" y="1"/>
                    <a:pt x="1" y="305"/>
                    <a:pt x="1" y="669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9" y="1065"/>
                    <a:pt x="1369" y="669"/>
                  </a:cubicBezTo>
                  <a:cubicBezTo>
                    <a:pt x="1369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9"/>
            <p:cNvSpPr/>
            <p:nvPr/>
          </p:nvSpPr>
          <p:spPr>
            <a:xfrm>
              <a:off x="1431900" y="1510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8" y="1065"/>
                    <a:pt x="1368" y="669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9"/>
            <p:cNvSpPr/>
            <p:nvPr/>
          </p:nvSpPr>
          <p:spPr>
            <a:xfrm>
              <a:off x="1621875" y="1510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9"/>
            <p:cNvSpPr/>
            <p:nvPr/>
          </p:nvSpPr>
          <p:spPr>
            <a:xfrm>
              <a:off x="1811100" y="151021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9"/>
            <p:cNvSpPr/>
            <p:nvPr/>
          </p:nvSpPr>
          <p:spPr>
            <a:xfrm>
              <a:off x="2001075" y="151021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9"/>
            <p:cNvSpPr/>
            <p:nvPr/>
          </p:nvSpPr>
          <p:spPr>
            <a:xfrm>
              <a:off x="2190275" y="1510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9"/>
            <p:cNvSpPr/>
            <p:nvPr/>
          </p:nvSpPr>
          <p:spPr>
            <a:xfrm>
              <a:off x="2380250" y="1510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9"/>
            <p:cNvSpPr/>
            <p:nvPr/>
          </p:nvSpPr>
          <p:spPr>
            <a:xfrm>
              <a:off x="2570225" y="1510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9"/>
            <p:cNvSpPr/>
            <p:nvPr/>
          </p:nvSpPr>
          <p:spPr>
            <a:xfrm>
              <a:off x="2758675" y="151021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69"/>
                  </a:cubicBezTo>
                  <a:cubicBezTo>
                    <a:pt x="1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669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9"/>
            <p:cNvSpPr/>
            <p:nvPr/>
          </p:nvSpPr>
          <p:spPr>
            <a:xfrm>
              <a:off x="2948650" y="151021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69"/>
                  </a:cubicBezTo>
                  <a:cubicBezTo>
                    <a:pt x="0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669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9"/>
            <p:cNvSpPr/>
            <p:nvPr/>
          </p:nvSpPr>
          <p:spPr>
            <a:xfrm>
              <a:off x="3137875" y="151021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9"/>
            <p:cNvSpPr/>
            <p:nvPr/>
          </p:nvSpPr>
          <p:spPr>
            <a:xfrm>
              <a:off x="863500" y="312121"/>
              <a:ext cx="33475" cy="34225"/>
            </a:xfrm>
            <a:custGeom>
              <a:rect b="b" l="l" r="r" t="t"/>
              <a:pathLst>
                <a:path extrusionOk="0" h="1369" w="1339">
                  <a:moveTo>
                    <a:pt x="669" y="1"/>
                  </a:moveTo>
                  <a:cubicBezTo>
                    <a:pt x="274" y="1"/>
                    <a:pt x="1" y="305"/>
                    <a:pt x="1" y="700"/>
                  </a:cubicBezTo>
                  <a:cubicBezTo>
                    <a:pt x="1" y="1064"/>
                    <a:pt x="274" y="1368"/>
                    <a:pt x="669" y="1368"/>
                  </a:cubicBezTo>
                  <a:cubicBezTo>
                    <a:pt x="1034" y="1368"/>
                    <a:pt x="1338" y="1064"/>
                    <a:pt x="1338" y="700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9"/>
            <p:cNvSpPr/>
            <p:nvPr/>
          </p:nvSpPr>
          <p:spPr>
            <a:xfrm>
              <a:off x="1053475" y="3121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9"/>
            <p:cNvSpPr/>
            <p:nvPr/>
          </p:nvSpPr>
          <p:spPr>
            <a:xfrm>
              <a:off x="1241925" y="3121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65" y="1"/>
                    <a:pt x="1" y="305"/>
                    <a:pt x="1" y="700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5" y="1368"/>
                    <a:pt x="1369" y="1064"/>
                    <a:pt x="1369" y="700"/>
                  </a:cubicBezTo>
                  <a:cubicBezTo>
                    <a:pt x="1369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1431900" y="3121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5" y="1368"/>
                    <a:pt x="1368" y="1064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9"/>
            <p:cNvSpPr/>
            <p:nvPr/>
          </p:nvSpPr>
          <p:spPr>
            <a:xfrm>
              <a:off x="1621875" y="3121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9"/>
            <p:cNvSpPr/>
            <p:nvPr/>
          </p:nvSpPr>
          <p:spPr>
            <a:xfrm>
              <a:off x="1811100" y="312121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9"/>
            <p:cNvSpPr/>
            <p:nvPr/>
          </p:nvSpPr>
          <p:spPr>
            <a:xfrm>
              <a:off x="2001075" y="312121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9"/>
            <p:cNvSpPr/>
            <p:nvPr/>
          </p:nvSpPr>
          <p:spPr>
            <a:xfrm>
              <a:off x="2190275" y="3121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9"/>
            <p:cNvSpPr/>
            <p:nvPr/>
          </p:nvSpPr>
          <p:spPr>
            <a:xfrm>
              <a:off x="2380250" y="3121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9"/>
            <p:cNvSpPr/>
            <p:nvPr/>
          </p:nvSpPr>
          <p:spPr>
            <a:xfrm>
              <a:off x="2570225" y="3121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9"/>
            <p:cNvSpPr/>
            <p:nvPr/>
          </p:nvSpPr>
          <p:spPr>
            <a:xfrm>
              <a:off x="2758675" y="312121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9"/>
            <p:cNvSpPr/>
            <p:nvPr/>
          </p:nvSpPr>
          <p:spPr>
            <a:xfrm>
              <a:off x="2948650" y="312121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9"/>
            <p:cNvSpPr/>
            <p:nvPr/>
          </p:nvSpPr>
          <p:spPr>
            <a:xfrm>
              <a:off x="3137875" y="312121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9"/>
            <p:cNvSpPr/>
            <p:nvPr/>
          </p:nvSpPr>
          <p:spPr>
            <a:xfrm>
              <a:off x="863500" y="473971"/>
              <a:ext cx="33475" cy="34225"/>
            </a:xfrm>
            <a:custGeom>
              <a:rect b="b" l="l" r="r" t="t"/>
              <a:pathLst>
                <a:path extrusionOk="0" h="1369" w="1339">
                  <a:moveTo>
                    <a:pt x="669" y="1"/>
                  </a:moveTo>
                  <a:cubicBezTo>
                    <a:pt x="274" y="1"/>
                    <a:pt x="1" y="305"/>
                    <a:pt x="1" y="670"/>
                  </a:cubicBezTo>
                  <a:cubicBezTo>
                    <a:pt x="1" y="1065"/>
                    <a:pt x="274" y="1369"/>
                    <a:pt x="669" y="1369"/>
                  </a:cubicBezTo>
                  <a:cubicBezTo>
                    <a:pt x="1034" y="1369"/>
                    <a:pt x="1338" y="1065"/>
                    <a:pt x="1338" y="670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9"/>
            <p:cNvSpPr/>
            <p:nvPr/>
          </p:nvSpPr>
          <p:spPr>
            <a:xfrm>
              <a:off x="1053475" y="47397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9"/>
            <p:cNvSpPr/>
            <p:nvPr/>
          </p:nvSpPr>
          <p:spPr>
            <a:xfrm>
              <a:off x="1241925" y="47397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6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9" y="1065"/>
                    <a:pt x="1369" y="670"/>
                  </a:cubicBezTo>
                  <a:cubicBezTo>
                    <a:pt x="1369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9"/>
            <p:cNvSpPr/>
            <p:nvPr/>
          </p:nvSpPr>
          <p:spPr>
            <a:xfrm>
              <a:off x="1431900" y="47397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67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9"/>
            <p:cNvSpPr/>
            <p:nvPr/>
          </p:nvSpPr>
          <p:spPr>
            <a:xfrm>
              <a:off x="1621875" y="47397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9"/>
            <p:cNvSpPr/>
            <p:nvPr/>
          </p:nvSpPr>
          <p:spPr>
            <a:xfrm>
              <a:off x="1811100" y="473971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9"/>
            <p:cNvSpPr/>
            <p:nvPr/>
          </p:nvSpPr>
          <p:spPr>
            <a:xfrm>
              <a:off x="2001075" y="473971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9"/>
            <p:cNvSpPr/>
            <p:nvPr/>
          </p:nvSpPr>
          <p:spPr>
            <a:xfrm>
              <a:off x="2190275" y="47397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9"/>
            <p:cNvSpPr/>
            <p:nvPr/>
          </p:nvSpPr>
          <p:spPr>
            <a:xfrm>
              <a:off x="2380250" y="47397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9"/>
            <p:cNvSpPr/>
            <p:nvPr/>
          </p:nvSpPr>
          <p:spPr>
            <a:xfrm>
              <a:off x="2570225" y="47397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9"/>
            <p:cNvSpPr/>
            <p:nvPr/>
          </p:nvSpPr>
          <p:spPr>
            <a:xfrm>
              <a:off x="2758675" y="473971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7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9"/>
            <p:cNvSpPr/>
            <p:nvPr/>
          </p:nvSpPr>
          <p:spPr>
            <a:xfrm>
              <a:off x="2948650" y="473971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7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9"/>
            <p:cNvSpPr/>
            <p:nvPr/>
          </p:nvSpPr>
          <p:spPr>
            <a:xfrm>
              <a:off x="3137875" y="473971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9"/>
            <p:cNvSpPr/>
            <p:nvPr/>
          </p:nvSpPr>
          <p:spPr>
            <a:xfrm>
              <a:off x="863500" y="635071"/>
              <a:ext cx="33475" cy="34225"/>
            </a:xfrm>
            <a:custGeom>
              <a:rect b="b" l="l" r="r" t="t"/>
              <a:pathLst>
                <a:path extrusionOk="0" h="1369" w="1339">
                  <a:moveTo>
                    <a:pt x="669" y="1"/>
                  </a:moveTo>
                  <a:cubicBezTo>
                    <a:pt x="274" y="1"/>
                    <a:pt x="1" y="305"/>
                    <a:pt x="1" y="700"/>
                  </a:cubicBezTo>
                  <a:cubicBezTo>
                    <a:pt x="1" y="1065"/>
                    <a:pt x="274" y="1368"/>
                    <a:pt x="669" y="1368"/>
                  </a:cubicBezTo>
                  <a:cubicBezTo>
                    <a:pt x="1034" y="1368"/>
                    <a:pt x="1338" y="1065"/>
                    <a:pt x="1338" y="700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9"/>
            <p:cNvSpPr/>
            <p:nvPr/>
          </p:nvSpPr>
          <p:spPr>
            <a:xfrm>
              <a:off x="1053475" y="63507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9"/>
            <p:cNvSpPr/>
            <p:nvPr/>
          </p:nvSpPr>
          <p:spPr>
            <a:xfrm>
              <a:off x="1241925" y="63507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65" y="1"/>
                    <a:pt x="1" y="305"/>
                    <a:pt x="1" y="700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9" y="1065"/>
                    <a:pt x="1369" y="700"/>
                  </a:cubicBezTo>
                  <a:cubicBezTo>
                    <a:pt x="1369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9"/>
            <p:cNvSpPr/>
            <p:nvPr/>
          </p:nvSpPr>
          <p:spPr>
            <a:xfrm>
              <a:off x="1431900" y="63507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8" y="1065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9"/>
            <p:cNvSpPr/>
            <p:nvPr/>
          </p:nvSpPr>
          <p:spPr>
            <a:xfrm>
              <a:off x="1621875" y="63507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9"/>
            <p:cNvSpPr/>
            <p:nvPr/>
          </p:nvSpPr>
          <p:spPr>
            <a:xfrm>
              <a:off x="1811100" y="635071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9"/>
            <p:cNvSpPr/>
            <p:nvPr/>
          </p:nvSpPr>
          <p:spPr>
            <a:xfrm>
              <a:off x="2001075" y="635071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9"/>
            <p:cNvSpPr/>
            <p:nvPr/>
          </p:nvSpPr>
          <p:spPr>
            <a:xfrm>
              <a:off x="2190275" y="63507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9"/>
            <p:cNvSpPr/>
            <p:nvPr/>
          </p:nvSpPr>
          <p:spPr>
            <a:xfrm>
              <a:off x="2380250" y="63507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9"/>
            <p:cNvSpPr/>
            <p:nvPr/>
          </p:nvSpPr>
          <p:spPr>
            <a:xfrm>
              <a:off x="2570225" y="63507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9"/>
            <p:cNvSpPr/>
            <p:nvPr/>
          </p:nvSpPr>
          <p:spPr>
            <a:xfrm>
              <a:off x="2758675" y="635071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9"/>
            <p:cNvSpPr/>
            <p:nvPr/>
          </p:nvSpPr>
          <p:spPr>
            <a:xfrm>
              <a:off x="2948650" y="635071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9"/>
            <p:cNvSpPr/>
            <p:nvPr/>
          </p:nvSpPr>
          <p:spPr>
            <a:xfrm>
              <a:off x="3137875" y="635071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9"/>
            <p:cNvSpPr/>
            <p:nvPr/>
          </p:nvSpPr>
          <p:spPr>
            <a:xfrm>
              <a:off x="863500" y="796921"/>
              <a:ext cx="33475" cy="34225"/>
            </a:xfrm>
            <a:custGeom>
              <a:rect b="b" l="l" r="r" t="t"/>
              <a:pathLst>
                <a:path extrusionOk="0" h="1369" w="1339">
                  <a:moveTo>
                    <a:pt x="669" y="1"/>
                  </a:moveTo>
                  <a:cubicBezTo>
                    <a:pt x="274" y="1"/>
                    <a:pt x="1" y="305"/>
                    <a:pt x="1" y="670"/>
                  </a:cubicBezTo>
                  <a:cubicBezTo>
                    <a:pt x="1" y="1065"/>
                    <a:pt x="274" y="1369"/>
                    <a:pt x="669" y="1369"/>
                  </a:cubicBezTo>
                  <a:cubicBezTo>
                    <a:pt x="1034" y="1369"/>
                    <a:pt x="1338" y="1065"/>
                    <a:pt x="1338" y="670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9"/>
            <p:cNvSpPr/>
            <p:nvPr/>
          </p:nvSpPr>
          <p:spPr>
            <a:xfrm>
              <a:off x="1053475" y="7969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9"/>
            <p:cNvSpPr/>
            <p:nvPr/>
          </p:nvSpPr>
          <p:spPr>
            <a:xfrm>
              <a:off x="1241925" y="7969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6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9" y="1065"/>
                    <a:pt x="1369" y="670"/>
                  </a:cubicBezTo>
                  <a:cubicBezTo>
                    <a:pt x="1369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9"/>
            <p:cNvSpPr/>
            <p:nvPr/>
          </p:nvSpPr>
          <p:spPr>
            <a:xfrm>
              <a:off x="1431900" y="7969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67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9"/>
            <p:cNvSpPr/>
            <p:nvPr/>
          </p:nvSpPr>
          <p:spPr>
            <a:xfrm>
              <a:off x="1621875" y="7969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9"/>
            <p:cNvSpPr/>
            <p:nvPr/>
          </p:nvSpPr>
          <p:spPr>
            <a:xfrm>
              <a:off x="1811100" y="796921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9"/>
            <p:cNvSpPr/>
            <p:nvPr/>
          </p:nvSpPr>
          <p:spPr>
            <a:xfrm>
              <a:off x="2001075" y="796921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9"/>
            <p:cNvSpPr/>
            <p:nvPr/>
          </p:nvSpPr>
          <p:spPr>
            <a:xfrm>
              <a:off x="2190275" y="7969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9"/>
            <p:cNvSpPr/>
            <p:nvPr/>
          </p:nvSpPr>
          <p:spPr>
            <a:xfrm>
              <a:off x="2380250" y="7969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9"/>
            <p:cNvSpPr/>
            <p:nvPr/>
          </p:nvSpPr>
          <p:spPr>
            <a:xfrm>
              <a:off x="2570225" y="7969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9"/>
            <p:cNvSpPr/>
            <p:nvPr/>
          </p:nvSpPr>
          <p:spPr>
            <a:xfrm>
              <a:off x="2758675" y="796921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7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9"/>
            <p:cNvSpPr/>
            <p:nvPr/>
          </p:nvSpPr>
          <p:spPr>
            <a:xfrm>
              <a:off x="2948650" y="796921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7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9"/>
            <p:cNvSpPr/>
            <p:nvPr/>
          </p:nvSpPr>
          <p:spPr>
            <a:xfrm>
              <a:off x="3137875" y="796921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9"/>
            <p:cNvSpPr/>
            <p:nvPr/>
          </p:nvSpPr>
          <p:spPr>
            <a:xfrm>
              <a:off x="863500" y="958021"/>
              <a:ext cx="33475" cy="34225"/>
            </a:xfrm>
            <a:custGeom>
              <a:rect b="b" l="l" r="r" t="t"/>
              <a:pathLst>
                <a:path extrusionOk="0" h="1369" w="1339">
                  <a:moveTo>
                    <a:pt x="669" y="1"/>
                  </a:moveTo>
                  <a:cubicBezTo>
                    <a:pt x="274" y="1"/>
                    <a:pt x="1" y="305"/>
                    <a:pt x="1" y="700"/>
                  </a:cubicBezTo>
                  <a:cubicBezTo>
                    <a:pt x="1" y="1065"/>
                    <a:pt x="274" y="1369"/>
                    <a:pt x="669" y="1369"/>
                  </a:cubicBezTo>
                  <a:cubicBezTo>
                    <a:pt x="1034" y="1369"/>
                    <a:pt x="1338" y="1065"/>
                    <a:pt x="1338" y="700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9"/>
            <p:cNvSpPr/>
            <p:nvPr/>
          </p:nvSpPr>
          <p:spPr>
            <a:xfrm>
              <a:off x="1053475" y="9580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9"/>
            <p:cNvSpPr/>
            <p:nvPr/>
          </p:nvSpPr>
          <p:spPr>
            <a:xfrm>
              <a:off x="1241925" y="9580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6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9" y="1065"/>
                    <a:pt x="1369" y="700"/>
                  </a:cubicBezTo>
                  <a:cubicBezTo>
                    <a:pt x="1369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9"/>
            <p:cNvSpPr/>
            <p:nvPr/>
          </p:nvSpPr>
          <p:spPr>
            <a:xfrm>
              <a:off x="1431900" y="9580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9"/>
            <p:cNvSpPr/>
            <p:nvPr/>
          </p:nvSpPr>
          <p:spPr>
            <a:xfrm>
              <a:off x="1621875" y="9580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9"/>
            <p:cNvSpPr/>
            <p:nvPr/>
          </p:nvSpPr>
          <p:spPr>
            <a:xfrm>
              <a:off x="1811100" y="958021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9"/>
            <p:cNvSpPr/>
            <p:nvPr/>
          </p:nvSpPr>
          <p:spPr>
            <a:xfrm>
              <a:off x="2001075" y="958021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9"/>
            <p:cNvSpPr/>
            <p:nvPr/>
          </p:nvSpPr>
          <p:spPr>
            <a:xfrm>
              <a:off x="2190275" y="9580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9"/>
            <p:cNvSpPr/>
            <p:nvPr/>
          </p:nvSpPr>
          <p:spPr>
            <a:xfrm>
              <a:off x="2380250" y="9580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9"/>
            <p:cNvSpPr/>
            <p:nvPr/>
          </p:nvSpPr>
          <p:spPr>
            <a:xfrm>
              <a:off x="2570225" y="958021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9"/>
            <p:cNvSpPr/>
            <p:nvPr/>
          </p:nvSpPr>
          <p:spPr>
            <a:xfrm>
              <a:off x="2758675" y="958021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9"/>
            <p:cNvSpPr/>
            <p:nvPr/>
          </p:nvSpPr>
          <p:spPr>
            <a:xfrm>
              <a:off x="2948650" y="958021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9"/>
            <p:cNvSpPr/>
            <p:nvPr/>
          </p:nvSpPr>
          <p:spPr>
            <a:xfrm>
              <a:off x="3137875" y="958021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2" name="Google Shape;1172;p29"/>
          <p:cNvSpPr/>
          <p:nvPr/>
        </p:nvSpPr>
        <p:spPr>
          <a:xfrm flipH="1">
            <a:off x="7839890" y="4122771"/>
            <a:ext cx="882275" cy="882250"/>
          </a:xfrm>
          <a:custGeom>
            <a:rect b="b" l="l" r="r" t="t"/>
            <a:pathLst>
              <a:path extrusionOk="0" h="35290" w="35291">
                <a:moveTo>
                  <a:pt x="11521" y="1338"/>
                </a:moveTo>
                <a:lnTo>
                  <a:pt x="11521" y="3405"/>
                </a:lnTo>
                <a:lnTo>
                  <a:pt x="761" y="14165"/>
                </a:lnTo>
                <a:lnTo>
                  <a:pt x="761" y="12067"/>
                </a:lnTo>
                <a:lnTo>
                  <a:pt x="11521" y="1338"/>
                </a:lnTo>
                <a:close/>
                <a:moveTo>
                  <a:pt x="11521" y="3678"/>
                </a:moveTo>
                <a:lnTo>
                  <a:pt x="11521" y="6292"/>
                </a:lnTo>
                <a:lnTo>
                  <a:pt x="761" y="17052"/>
                </a:lnTo>
                <a:lnTo>
                  <a:pt x="761" y="14438"/>
                </a:lnTo>
                <a:lnTo>
                  <a:pt x="11521" y="3678"/>
                </a:lnTo>
                <a:close/>
                <a:moveTo>
                  <a:pt x="11521" y="6566"/>
                </a:moveTo>
                <a:lnTo>
                  <a:pt x="11521" y="9180"/>
                </a:lnTo>
                <a:lnTo>
                  <a:pt x="761" y="19940"/>
                </a:lnTo>
                <a:lnTo>
                  <a:pt x="761" y="17326"/>
                </a:lnTo>
                <a:lnTo>
                  <a:pt x="11521" y="6566"/>
                </a:lnTo>
                <a:close/>
                <a:moveTo>
                  <a:pt x="11521" y="9453"/>
                </a:moveTo>
                <a:lnTo>
                  <a:pt x="11521" y="12067"/>
                </a:lnTo>
                <a:lnTo>
                  <a:pt x="761" y="22827"/>
                </a:lnTo>
                <a:lnTo>
                  <a:pt x="761" y="20213"/>
                </a:lnTo>
                <a:lnTo>
                  <a:pt x="11521" y="9453"/>
                </a:lnTo>
                <a:close/>
                <a:moveTo>
                  <a:pt x="34530" y="760"/>
                </a:moveTo>
                <a:lnTo>
                  <a:pt x="34530" y="23010"/>
                </a:lnTo>
                <a:lnTo>
                  <a:pt x="12280" y="23010"/>
                </a:lnTo>
                <a:lnTo>
                  <a:pt x="12280" y="760"/>
                </a:lnTo>
                <a:close/>
                <a:moveTo>
                  <a:pt x="11521" y="12341"/>
                </a:moveTo>
                <a:lnTo>
                  <a:pt x="11521" y="14955"/>
                </a:lnTo>
                <a:lnTo>
                  <a:pt x="761" y="25715"/>
                </a:lnTo>
                <a:lnTo>
                  <a:pt x="761" y="23101"/>
                </a:lnTo>
                <a:lnTo>
                  <a:pt x="11521" y="12341"/>
                </a:lnTo>
                <a:close/>
                <a:moveTo>
                  <a:pt x="11521" y="15229"/>
                </a:moveTo>
                <a:lnTo>
                  <a:pt x="11521" y="17843"/>
                </a:lnTo>
                <a:lnTo>
                  <a:pt x="761" y="28603"/>
                </a:lnTo>
                <a:lnTo>
                  <a:pt x="761" y="25989"/>
                </a:lnTo>
                <a:lnTo>
                  <a:pt x="11521" y="15229"/>
                </a:lnTo>
                <a:close/>
                <a:moveTo>
                  <a:pt x="11521" y="18146"/>
                </a:moveTo>
                <a:lnTo>
                  <a:pt x="11521" y="20791"/>
                </a:lnTo>
                <a:lnTo>
                  <a:pt x="761" y="31521"/>
                </a:lnTo>
                <a:lnTo>
                  <a:pt x="761" y="28907"/>
                </a:lnTo>
                <a:lnTo>
                  <a:pt x="11521" y="18146"/>
                </a:lnTo>
                <a:close/>
                <a:moveTo>
                  <a:pt x="11521" y="21034"/>
                </a:moveTo>
                <a:lnTo>
                  <a:pt x="11521" y="23253"/>
                </a:lnTo>
                <a:lnTo>
                  <a:pt x="761" y="34013"/>
                </a:lnTo>
                <a:lnTo>
                  <a:pt x="761" y="31794"/>
                </a:lnTo>
                <a:lnTo>
                  <a:pt x="11521" y="21034"/>
                </a:lnTo>
                <a:close/>
                <a:moveTo>
                  <a:pt x="14287" y="23770"/>
                </a:moveTo>
                <a:lnTo>
                  <a:pt x="3527" y="34530"/>
                </a:lnTo>
                <a:lnTo>
                  <a:pt x="1338" y="34530"/>
                </a:lnTo>
                <a:lnTo>
                  <a:pt x="12098" y="23770"/>
                </a:lnTo>
                <a:close/>
                <a:moveTo>
                  <a:pt x="17174" y="23770"/>
                </a:moveTo>
                <a:lnTo>
                  <a:pt x="6414" y="34530"/>
                </a:lnTo>
                <a:lnTo>
                  <a:pt x="3800" y="34530"/>
                </a:lnTo>
                <a:lnTo>
                  <a:pt x="14560" y="23770"/>
                </a:lnTo>
                <a:close/>
                <a:moveTo>
                  <a:pt x="20062" y="23770"/>
                </a:moveTo>
                <a:lnTo>
                  <a:pt x="9302" y="34530"/>
                </a:lnTo>
                <a:lnTo>
                  <a:pt x="6688" y="34530"/>
                </a:lnTo>
                <a:lnTo>
                  <a:pt x="17448" y="23770"/>
                </a:lnTo>
                <a:close/>
                <a:moveTo>
                  <a:pt x="22949" y="23770"/>
                </a:moveTo>
                <a:lnTo>
                  <a:pt x="12189" y="34530"/>
                </a:lnTo>
                <a:lnTo>
                  <a:pt x="9575" y="34530"/>
                </a:lnTo>
                <a:lnTo>
                  <a:pt x="20335" y="23770"/>
                </a:lnTo>
                <a:close/>
                <a:moveTo>
                  <a:pt x="25837" y="23770"/>
                </a:moveTo>
                <a:lnTo>
                  <a:pt x="15077" y="34530"/>
                </a:lnTo>
                <a:lnTo>
                  <a:pt x="12463" y="34530"/>
                </a:lnTo>
                <a:lnTo>
                  <a:pt x="23223" y="23770"/>
                </a:lnTo>
                <a:close/>
                <a:moveTo>
                  <a:pt x="28725" y="23770"/>
                </a:moveTo>
                <a:lnTo>
                  <a:pt x="17964" y="34530"/>
                </a:lnTo>
                <a:lnTo>
                  <a:pt x="15350" y="34530"/>
                </a:lnTo>
                <a:lnTo>
                  <a:pt x="26111" y="23770"/>
                </a:lnTo>
                <a:close/>
                <a:moveTo>
                  <a:pt x="31612" y="23770"/>
                </a:moveTo>
                <a:lnTo>
                  <a:pt x="20852" y="34530"/>
                </a:lnTo>
                <a:lnTo>
                  <a:pt x="18238" y="34530"/>
                </a:lnTo>
                <a:lnTo>
                  <a:pt x="28998" y="23770"/>
                </a:lnTo>
                <a:close/>
                <a:moveTo>
                  <a:pt x="34013" y="23770"/>
                </a:moveTo>
                <a:lnTo>
                  <a:pt x="23253" y="34530"/>
                </a:lnTo>
                <a:lnTo>
                  <a:pt x="21095" y="34530"/>
                </a:lnTo>
                <a:lnTo>
                  <a:pt x="31855" y="23770"/>
                </a:lnTo>
                <a:close/>
                <a:moveTo>
                  <a:pt x="11885" y="0"/>
                </a:moveTo>
                <a:cubicBezTo>
                  <a:pt x="11855" y="0"/>
                  <a:pt x="11794" y="0"/>
                  <a:pt x="11733" y="31"/>
                </a:cubicBezTo>
                <a:cubicBezTo>
                  <a:pt x="11703" y="61"/>
                  <a:pt x="11673" y="61"/>
                  <a:pt x="11642" y="122"/>
                </a:cubicBezTo>
                <a:lnTo>
                  <a:pt x="122" y="11611"/>
                </a:lnTo>
                <a:cubicBezTo>
                  <a:pt x="31" y="11703"/>
                  <a:pt x="1" y="11763"/>
                  <a:pt x="1" y="11885"/>
                </a:cubicBezTo>
                <a:lnTo>
                  <a:pt x="1" y="34925"/>
                </a:lnTo>
                <a:cubicBezTo>
                  <a:pt x="1" y="34955"/>
                  <a:pt x="1" y="35016"/>
                  <a:pt x="31" y="35077"/>
                </a:cubicBezTo>
                <a:cubicBezTo>
                  <a:pt x="92" y="35138"/>
                  <a:pt x="153" y="35229"/>
                  <a:pt x="244" y="35259"/>
                </a:cubicBezTo>
                <a:cubicBezTo>
                  <a:pt x="274" y="35290"/>
                  <a:pt x="335" y="35290"/>
                  <a:pt x="396" y="35290"/>
                </a:cubicBezTo>
                <a:lnTo>
                  <a:pt x="23405" y="35290"/>
                </a:lnTo>
                <a:cubicBezTo>
                  <a:pt x="23527" y="35290"/>
                  <a:pt x="23588" y="35259"/>
                  <a:pt x="23679" y="35168"/>
                </a:cubicBezTo>
                <a:lnTo>
                  <a:pt x="35199" y="23678"/>
                </a:lnTo>
                <a:cubicBezTo>
                  <a:pt x="35229" y="23618"/>
                  <a:pt x="35260" y="23587"/>
                  <a:pt x="35260" y="23557"/>
                </a:cubicBezTo>
                <a:cubicBezTo>
                  <a:pt x="35290" y="23527"/>
                  <a:pt x="35290" y="23435"/>
                  <a:pt x="35290" y="23405"/>
                </a:cubicBezTo>
                <a:lnTo>
                  <a:pt x="35290" y="365"/>
                </a:lnTo>
                <a:cubicBezTo>
                  <a:pt x="35290" y="152"/>
                  <a:pt x="35138" y="0"/>
                  <a:pt x="349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3" name="Google Shape;1173;p29"/>
          <p:cNvGrpSpPr/>
          <p:nvPr/>
        </p:nvGrpSpPr>
        <p:grpSpPr>
          <a:xfrm>
            <a:off x="6706200" y="4393755"/>
            <a:ext cx="1067675" cy="202925"/>
            <a:chOff x="7335075" y="4335750"/>
            <a:chExt cx="1067675" cy="202925"/>
          </a:xfrm>
        </p:grpSpPr>
        <p:sp>
          <p:nvSpPr>
            <p:cNvPr id="1174" name="Google Shape;1174;p29"/>
            <p:cNvSpPr/>
            <p:nvPr/>
          </p:nvSpPr>
          <p:spPr>
            <a:xfrm>
              <a:off x="8376125" y="43357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44"/>
                    <a:pt x="1" y="548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9"/>
            <p:cNvSpPr/>
            <p:nvPr/>
          </p:nvSpPr>
          <p:spPr>
            <a:xfrm>
              <a:off x="8376125" y="45120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9"/>
            <p:cNvSpPr/>
            <p:nvPr/>
          </p:nvSpPr>
          <p:spPr>
            <a:xfrm>
              <a:off x="8202125" y="43357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9"/>
            <p:cNvSpPr/>
            <p:nvPr/>
          </p:nvSpPr>
          <p:spPr>
            <a:xfrm>
              <a:off x="8202125" y="45120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9"/>
            <p:cNvSpPr/>
            <p:nvPr/>
          </p:nvSpPr>
          <p:spPr>
            <a:xfrm>
              <a:off x="8028850" y="43357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9"/>
            <p:cNvSpPr/>
            <p:nvPr/>
          </p:nvSpPr>
          <p:spPr>
            <a:xfrm>
              <a:off x="8028850" y="45120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13"/>
                    <a:pt x="821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9"/>
            <p:cNvSpPr/>
            <p:nvPr/>
          </p:nvSpPr>
          <p:spPr>
            <a:xfrm>
              <a:off x="7854850" y="43357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48"/>
                  </a:cubicBezTo>
                  <a:cubicBezTo>
                    <a:pt x="1064" y="244"/>
                    <a:pt x="851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9"/>
            <p:cNvSpPr/>
            <p:nvPr/>
          </p:nvSpPr>
          <p:spPr>
            <a:xfrm>
              <a:off x="7854850" y="45120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9"/>
            <p:cNvSpPr/>
            <p:nvPr/>
          </p:nvSpPr>
          <p:spPr>
            <a:xfrm>
              <a:off x="7682350" y="4337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7" y="0"/>
                  </a:moveTo>
                  <a:cubicBezTo>
                    <a:pt x="244" y="0"/>
                    <a:pt x="0" y="213"/>
                    <a:pt x="0" y="517"/>
                  </a:cubicBezTo>
                  <a:cubicBezTo>
                    <a:pt x="0" y="821"/>
                    <a:pt x="244" y="1064"/>
                    <a:pt x="547" y="1064"/>
                  </a:cubicBezTo>
                  <a:cubicBezTo>
                    <a:pt x="79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9"/>
            <p:cNvSpPr/>
            <p:nvPr/>
          </p:nvSpPr>
          <p:spPr>
            <a:xfrm>
              <a:off x="7682350" y="45120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7" y="0"/>
                  </a:moveTo>
                  <a:cubicBezTo>
                    <a:pt x="244" y="0"/>
                    <a:pt x="0" y="213"/>
                    <a:pt x="0" y="517"/>
                  </a:cubicBezTo>
                  <a:cubicBezTo>
                    <a:pt x="0" y="821"/>
                    <a:pt x="244" y="1064"/>
                    <a:pt x="547" y="1064"/>
                  </a:cubicBezTo>
                  <a:cubicBezTo>
                    <a:pt x="791" y="1064"/>
                    <a:pt x="1064" y="79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9"/>
            <p:cNvSpPr/>
            <p:nvPr/>
          </p:nvSpPr>
          <p:spPr>
            <a:xfrm>
              <a:off x="7508325" y="43357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9"/>
            <p:cNvSpPr/>
            <p:nvPr/>
          </p:nvSpPr>
          <p:spPr>
            <a:xfrm>
              <a:off x="7508325" y="45120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13"/>
                    <a:pt x="821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9"/>
            <p:cNvSpPr/>
            <p:nvPr/>
          </p:nvSpPr>
          <p:spPr>
            <a:xfrm>
              <a:off x="7335075" y="4337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9"/>
            <p:cNvSpPr/>
            <p:nvPr/>
          </p:nvSpPr>
          <p:spPr>
            <a:xfrm>
              <a:off x="7335075" y="4512050"/>
              <a:ext cx="27375" cy="26625"/>
            </a:xfrm>
            <a:custGeom>
              <a:rect b="b" l="l" r="r" t="t"/>
              <a:pathLst>
                <a:path extrusionOk="0" h="1065" w="1095">
                  <a:moveTo>
                    <a:pt x="517" y="0"/>
                  </a:moveTo>
                  <a:cubicBezTo>
                    <a:pt x="213" y="0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95" y="79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8" name="Google Shape;1188;p29"/>
          <p:cNvSpPr/>
          <p:nvPr/>
        </p:nvSpPr>
        <p:spPr>
          <a:xfrm>
            <a:off x="-121874" y="4578225"/>
            <a:ext cx="7869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29"/>
          <p:cNvSpPr/>
          <p:nvPr/>
        </p:nvSpPr>
        <p:spPr>
          <a:xfrm>
            <a:off x="126669" y="4850650"/>
            <a:ext cx="786900" cy="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29"/>
          <p:cNvSpPr/>
          <p:nvPr/>
        </p:nvSpPr>
        <p:spPr>
          <a:xfrm>
            <a:off x="49396" y="4731600"/>
            <a:ext cx="1773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30"/>
          <p:cNvSpPr txBox="1"/>
          <p:nvPr>
            <p:ph type="title"/>
          </p:nvPr>
        </p:nvSpPr>
        <p:spPr>
          <a:xfrm>
            <a:off x="4572000" y="1818400"/>
            <a:ext cx="32679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3" name="Google Shape;1193;p30"/>
          <p:cNvSpPr txBox="1"/>
          <p:nvPr>
            <p:ph idx="1" type="subTitle"/>
          </p:nvPr>
        </p:nvSpPr>
        <p:spPr>
          <a:xfrm>
            <a:off x="4572000" y="2325775"/>
            <a:ext cx="3267900" cy="10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4" name="Google Shape;1194;p30"/>
          <p:cNvSpPr/>
          <p:nvPr/>
        </p:nvSpPr>
        <p:spPr>
          <a:xfrm flipH="1">
            <a:off x="7839890" y="4122771"/>
            <a:ext cx="882275" cy="882250"/>
          </a:xfrm>
          <a:custGeom>
            <a:rect b="b" l="l" r="r" t="t"/>
            <a:pathLst>
              <a:path extrusionOk="0" h="35290" w="35291">
                <a:moveTo>
                  <a:pt x="11521" y="1338"/>
                </a:moveTo>
                <a:lnTo>
                  <a:pt x="11521" y="3405"/>
                </a:lnTo>
                <a:lnTo>
                  <a:pt x="761" y="14165"/>
                </a:lnTo>
                <a:lnTo>
                  <a:pt x="761" y="12067"/>
                </a:lnTo>
                <a:lnTo>
                  <a:pt x="11521" y="1338"/>
                </a:lnTo>
                <a:close/>
                <a:moveTo>
                  <a:pt x="11521" y="3678"/>
                </a:moveTo>
                <a:lnTo>
                  <a:pt x="11521" y="6292"/>
                </a:lnTo>
                <a:lnTo>
                  <a:pt x="761" y="17052"/>
                </a:lnTo>
                <a:lnTo>
                  <a:pt x="761" y="14438"/>
                </a:lnTo>
                <a:lnTo>
                  <a:pt x="11521" y="3678"/>
                </a:lnTo>
                <a:close/>
                <a:moveTo>
                  <a:pt x="11521" y="6566"/>
                </a:moveTo>
                <a:lnTo>
                  <a:pt x="11521" y="9180"/>
                </a:lnTo>
                <a:lnTo>
                  <a:pt x="761" y="19940"/>
                </a:lnTo>
                <a:lnTo>
                  <a:pt x="761" y="17326"/>
                </a:lnTo>
                <a:lnTo>
                  <a:pt x="11521" y="6566"/>
                </a:lnTo>
                <a:close/>
                <a:moveTo>
                  <a:pt x="11521" y="9453"/>
                </a:moveTo>
                <a:lnTo>
                  <a:pt x="11521" y="12067"/>
                </a:lnTo>
                <a:lnTo>
                  <a:pt x="761" y="22827"/>
                </a:lnTo>
                <a:lnTo>
                  <a:pt x="761" y="20213"/>
                </a:lnTo>
                <a:lnTo>
                  <a:pt x="11521" y="9453"/>
                </a:lnTo>
                <a:close/>
                <a:moveTo>
                  <a:pt x="34530" y="760"/>
                </a:moveTo>
                <a:lnTo>
                  <a:pt x="34530" y="23010"/>
                </a:lnTo>
                <a:lnTo>
                  <a:pt x="12280" y="23010"/>
                </a:lnTo>
                <a:lnTo>
                  <a:pt x="12280" y="760"/>
                </a:lnTo>
                <a:close/>
                <a:moveTo>
                  <a:pt x="11521" y="12341"/>
                </a:moveTo>
                <a:lnTo>
                  <a:pt x="11521" y="14955"/>
                </a:lnTo>
                <a:lnTo>
                  <a:pt x="761" y="25715"/>
                </a:lnTo>
                <a:lnTo>
                  <a:pt x="761" y="23101"/>
                </a:lnTo>
                <a:lnTo>
                  <a:pt x="11521" y="12341"/>
                </a:lnTo>
                <a:close/>
                <a:moveTo>
                  <a:pt x="11521" y="15229"/>
                </a:moveTo>
                <a:lnTo>
                  <a:pt x="11521" y="17843"/>
                </a:lnTo>
                <a:lnTo>
                  <a:pt x="761" y="28603"/>
                </a:lnTo>
                <a:lnTo>
                  <a:pt x="761" y="25989"/>
                </a:lnTo>
                <a:lnTo>
                  <a:pt x="11521" y="15229"/>
                </a:lnTo>
                <a:close/>
                <a:moveTo>
                  <a:pt x="11521" y="18146"/>
                </a:moveTo>
                <a:lnTo>
                  <a:pt x="11521" y="20791"/>
                </a:lnTo>
                <a:lnTo>
                  <a:pt x="761" y="31521"/>
                </a:lnTo>
                <a:lnTo>
                  <a:pt x="761" y="28907"/>
                </a:lnTo>
                <a:lnTo>
                  <a:pt x="11521" y="18146"/>
                </a:lnTo>
                <a:close/>
                <a:moveTo>
                  <a:pt x="11521" y="21034"/>
                </a:moveTo>
                <a:lnTo>
                  <a:pt x="11521" y="23253"/>
                </a:lnTo>
                <a:lnTo>
                  <a:pt x="761" y="34013"/>
                </a:lnTo>
                <a:lnTo>
                  <a:pt x="761" y="31794"/>
                </a:lnTo>
                <a:lnTo>
                  <a:pt x="11521" y="21034"/>
                </a:lnTo>
                <a:close/>
                <a:moveTo>
                  <a:pt x="14287" y="23770"/>
                </a:moveTo>
                <a:lnTo>
                  <a:pt x="3527" y="34530"/>
                </a:lnTo>
                <a:lnTo>
                  <a:pt x="1338" y="34530"/>
                </a:lnTo>
                <a:lnTo>
                  <a:pt x="12098" y="23770"/>
                </a:lnTo>
                <a:close/>
                <a:moveTo>
                  <a:pt x="17174" y="23770"/>
                </a:moveTo>
                <a:lnTo>
                  <a:pt x="6414" y="34530"/>
                </a:lnTo>
                <a:lnTo>
                  <a:pt x="3800" y="34530"/>
                </a:lnTo>
                <a:lnTo>
                  <a:pt x="14560" y="23770"/>
                </a:lnTo>
                <a:close/>
                <a:moveTo>
                  <a:pt x="20062" y="23770"/>
                </a:moveTo>
                <a:lnTo>
                  <a:pt x="9302" y="34530"/>
                </a:lnTo>
                <a:lnTo>
                  <a:pt x="6688" y="34530"/>
                </a:lnTo>
                <a:lnTo>
                  <a:pt x="17448" y="23770"/>
                </a:lnTo>
                <a:close/>
                <a:moveTo>
                  <a:pt x="22949" y="23770"/>
                </a:moveTo>
                <a:lnTo>
                  <a:pt x="12189" y="34530"/>
                </a:lnTo>
                <a:lnTo>
                  <a:pt x="9575" y="34530"/>
                </a:lnTo>
                <a:lnTo>
                  <a:pt x="20335" y="23770"/>
                </a:lnTo>
                <a:close/>
                <a:moveTo>
                  <a:pt x="25837" y="23770"/>
                </a:moveTo>
                <a:lnTo>
                  <a:pt x="15077" y="34530"/>
                </a:lnTo>
                <a:lnTo>
                  <a:pt x="12463" y="34530"/>
                </a:lnTo>
                <a:lnTo>
                  <a:pt x="23223" y="23770"/>
                </a:lnTo>
                <a:close/>
                <a:moveTo>
                  <a:pt x="28725" y="23770"/>
                </a:moveTo>
                <a:lnTo>
                  <a:pt x="17964" y="34530"/>
                </a:lnTo>
                <a:lnTo>
                  <a:pt x="15350" y="34530"/>
                </a:lnTo>
                <a:lnTo>
                  <a:pt x="26111" y="23770"/>
                </a:lnTo>
                <a:close/>
                <a:moveTo>
                  <a:pt x="31612" y="23770"/>
                </a:moveTo>
                <a:lnTo>
                  <a:pt x="20852" y="34530"/>
                </a:lnTo>
                <a:lnTo>
                  <a:pt x="18238" y="34530"/>
                </a:lnTo>
                <a:lnTo>
                  <a:pt x="28998" y="23770"/>
                </a:lnTo>
                <a:close/>
                <a:moveTo>
                  <a:pt x="34013" y="23770"/>
                </a:moveTo>
                <a:lnTo>
                  <a:pt x="23253" y="34530"/>
                </a:lnTo>
                <a:lnTo>
                  <a:pt x="21095" y="34530"/>
                </a:lnTo>
                <a:lnTo>
                  <a:pt x="31855" y="23770"/>
                </a:lnTo>
                <a:close/>
                <a:moveTo>
                  <a:pt x="11885" y="0"/>
                </a:moveTo>
                <a:cubicBezTo>
                  <a:pt x="11855" y="0"/>
                  <a:pt x="11794" y="0"/>
                  <a:pt x="11733" y="31"/>
                </a:cubicBezTo>
                <a:cubicBezTo>
                  <a:pt x="11703" y="61"/>
                  <a:pt x="11673" y="61"/>
                  <a:pt x="11642" y="122"/>
                </a:cubicBezTo>
                <a:lnTo>
                  <a:pt x="122" y="11611"/>
                </a:lnTo>
                <a:cubicBezTo>
                  <a:pt x="31" y="11703"/>
                  <a:pt x="1" y="11763"/>
                  <a:pt x="1" y="11885"/>
                </a:cubicBezTo>
                <a:lnTo>
                  <a:pt x="1" y="34925"/>
                </a:lnTo>
                <a:cubicBezTo>
                  <a:pt x="1" y="34955"/>
                  <a:pt x="1" y="35016"/>
                  <a:pt x="31" y="35077"/>
                </a:cubicBezTo>
                <a:cubicBezTo>
                  <a:pt x="92" y="35138"/>
                  <a:pt x="153" y="35229"/>
                  <a:pt x="244" y="35259"/>
                </a:cubicBezTo>
                <a:cubicBezTo>
                  <a:pt x="274" y="35290"/>
                  <a:pt x="335" y="35290"/>
                  <a:pt x="396" y="35290"/>
                </a:cubicBezTo>
                <a:lnTo>
                  <a:pt x="23405" y="35290"/>
                </a:lnTo>
                <a:cubicBezTo>
                  <a:pt x="23527" y="35290"/>
                  <a:pt x="23588" y="35259"/>
                  <a:pt x="23679" y="35168"/>
                </a:cubicBezTo>
                <a:lnTo>
                  <a:pt x="35199" y="23678"/>
                </a:lnTo>
                <a:cubicBezTo>
                  <a:pt x="35229" y="23618"/>
                  <a:pt x="35260" y="23587"/>
                  <a:pt x="35260" y="23557"/>
                </a:cubicBezTo>
                <a:cubicBezTo>
                  <a:pt x="35290" y="23527"/>
                  <a:pt x="35290" y="23435"/>
                  <a:pt x="35290" y="23405"/>
                </a:cubicBezTo>
                <a:lnTo>
                  <a:pt x="35290" y="365"/>
                </a:lnTo>
                <a:cubicBezTo>
                  <a:pt x="35290" y="152"/>
                  <a:pt x="35138" y="0"/>
                  <a:pt x="349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5" name="Google Shape;1195;p30"/>
          <p:cNvGrpSpPr/>
          <p:nvPr/>
        </p:nvGrpSpPr>
        <p:grpSpPr>
          <a:xfrm>
            <a:off x="5268015" y="-3979"/>
            <a:ext cx="3568475" cy="1241675"/>
            <a:chOff x="5268015" y="-3979"/>
            <a:chExt cx="3568475" cy="1241675"/>
          </a:xfrm>
        </p:grpSpPr>
        <p:sp>
          <p:nvSpPr>
            <p:cNvPr id="1196" name="Google Shape;1196;p30"/>
            <p:cNvSpPr/>
            <p:nvPr/>
          </p:nvSpPr>
          <p:spPr>
            <a:xfrm flipH="1">
              <a:off x="5268015" y="-3979"/>
              <a:ext cx="1885325" cy="277375"/>
            </a:xfrm>
            <a:custGeom>
              <a:rect b="b" l="l" r="r" t="t"/>
              <a:pathLst>
                <a:path extrusionOk="0" h="11095" w="75413">
                  <a:moveTo>
                    <a:pt x="0" y="0"/>
                  </a:moveTo>
                  <a:lnTo>
                    <a:pt x="0" y="11094"/>
                  </a:lnTo>
                  <a:lnTo>
                    <a:pt x="75412" y="11094"/>
                  </a:lnTo>
                  <a:lnTo>
                    <a:pt x="754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7" name="Google Shape;1197;p30"/>
            <p:cNvGrpSpPr/>
            <p:nvPr/>
          </p:nvGrpSpPr>
          <p:grpSpPr>
            <a:xfrm flipH="1">
              <a:off x="5902540" y="151021"/>
              <a:ext cx="2308575" cy="841225"/>
              <a:chOff x="863500" y="151021"/>
              <a:chExt cx="2308575" cy="841225"/>
            </a:xfrm>
          </p:grpSpPr>
          <p:sp>
            <p:nvSpPr>
              <p:cNvPr id="1198" name="Google Shape;1198;p30"/>
              <p:cNvSpPr/>
              <p:nvPr/>
            </p:nvSpPr>
            <p:spPr>
              <a:xfrm>
                <a:off x="863500" y="151021"/>
                <a:ext cx="33475" cy="34225"/>
              </a:xfrm>
              <a:custGeom>
                <a:rect b="b" l="l" r="r" t="t"/>
                <a:pathLst>
                  <a:path extrusionOk="0" h="1369" w="1339">
                    <a:moveTo>
                      <a:pt x="669" y="1"/>
                    </a:moveTo>
                    <a:cubicBezTo>
                      <a:pt x="274" y="1"/>
                      <a:pt x="1" y="305"/>
                      <a:pt x="1" y="669"/>
                    </a:cubicBezTo>
                    <a:cubicBezTo>
                      <a:pt x="1" y="1065"/>
                      <a:pt x="274" y="1368"/>
                      <a:pt x="669" y="1368"/>
                    </a:cubicBezTo>
                    <a:cubicBezTo>
                      <a:pt x="1034" y="1368"/>
                      <a:pt x="1338" y="1065"/>
                      <a:pt x="1338" y="669"/>
                    </a:cubicBezTo>
                    <a:cubicBezTo>
                      <a:pt x="1338" y="305"/>
                      <a:pt x="103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30"/>
              <p:cNvSpPr/>
              <p:nvPr/>
            </p:nvSpPr>
            <p:spPr>
              <a:xfrm>
                <a:off x="1053475" y="151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669"/>
                    </a:cubicBezTo>
                    <a:cubicBezTo>
                      <a:pt x="1" y="1065"/>
                      <a:pt x="305" y="1368"/>
                      <a:pt x="669" y="1368"/>
                    </a:cubicBezTo>
                    <a:cubicBezTo>
                      <a:pt x="1064" y="1368"/>
                      <a:pt x="1368" y="1065"/>
                      <a:pt x="1368" y="669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30"/>
              <p:cNvSpPr/>
              <p:nvPr/>
            </p:nvSpPr>
            <p:spPr>
              <a:xfrm>
                <a:off x="1241925" y="151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65" y="1"/>
                      <a:pt x="1" y="305"/>
                      <a:pt x="1" y="669"/>
                    </a:cubicBezTo>
                    <a:cubicBezTo>
                      <a:pt x="1" y="1065"/>
                      <a:pt x="305" y="1368"/>
                      <a:pt x="700" y="1368"/>
                    </a:cubicBezTo>
                    <a:cubicBezTo>
                      <a:pt x="1065" y="1368"/>
                      <a:pt x="1369" y="1065"/>
                      <a:pt x="1369" y="669"/>
                    </a:cubicBezTo>
                    <a:cubicBezTo>
                      <a:pt x="1369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30"/>
              <p:cNvSpPr/>
              <p:nvPr/>
            </p:nvSpPr>
            <p:spPr>
              <a:xfrm>
                <a:off x="1431900" y="151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669"/>
                    </a:cubicBezTo>
                    <a:cubicBezTo>
                      <a:pt x="1" y="1065"/>
                      <a:pt x="305" y="1368"/>
                      <a:pt x="700" y="1368"/>
                    </a:cubicBezTo>
                    <a:cubicBezTo>
                      <a:pt x="1065" y="1368"/>
                      <a:pt x="1368" y="1065"/>
                      <a:pt x="1368" y="669"/>
                    </a:cubicBezTo>
                    <a:cubicBezTo>
                      <a:pt x="1368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30"/>
              <p:cNvSpPr/>
              <p:nvPr/>
            </p:nvSpPr>
            <p:spPr>
              <a:xfrm>
                <a:off x="1621875" y="151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669"/>
                    </a:cubicBezTo>
                    <a:cubicBezTo>
                      <a:pt x="1" y="1065"/>
                      <a:pt x="305" y="1368"/>
                      <a:pt x="700" y="1368"/>
                    </a:cubicBezTo>
                    <a:cubicBezTo>
                      <a:pt x="1064" y="1368"/>
                      <a:pt x="1368" y="1065"/>
                      <a:pt x="1368" y="669"/>
                    </a:cubicBezTo>
                    <a:cubicBezTo>
                      <a:pt x="1368" y="305"/>
                      <a:pt x="1064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30"/>
              <p:cNvSpPr/>
              <p:nvPr/>
            </p:nvSpPr>
            <p:spPr>
              <a:xfrm>
                <a:off x="1811100" y="1510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669"/>
                    </a:cubicBezTo>
                    <a:cubicBezTo>
                      <a:pt x="0" y="1065"/>
                      <a:pt x="304" y="1368"/>
                      <a:pt x="699" y="1368"/>
                    </a:cubicBezTo>
                    <a:cubicBezTo>
                      <a:pt x="1064" y="1368"/>
                      <a:pt x="1368" y="1065"/>
                      <a:pt x="1368" y="669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30"/>
              <p:cNvSpPr/>
              <p:nvPr/>
            </p:nvSpPr>
            <p:spPr>
              <a:xfrm>
                <a:off x="2001075" y="1510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669"/>
                    </a:cubicBezTo>
                    <a:cubicBezTo>
                      <a:pt x="0" y="1065"/>
                      <a:pt x="304" y="1368"/>
                      <a:pt x="699" y="1368"/>
                    </a:cubicBezTo>
                    <a:cubicBezTo>
                      <a:pt x="1064" y="1368"/>
                      <a:pt x="1368" y="1065"/>
                      <a:pt x="1368" y="669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30"/>
              <p:cNvSpPr/>
              <p:nvPr/>
            </p:nvSpPr>
            <p:spPr>
              <a:xfrm>
                <a:off x="2190275" y="151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669"/>
                    </a:cubicBezTo>
                    <a:cubicBezTo>
                      <a:pt x="1" y="1065"/>
                      <a:pt x="305" y="1368"/>
                      <a:pt x="669" y="1368"/>
                    </a:cubicBezTo>
                    <a:cubicBezTo>
                      <a:pt x="1064" y="1368"/>
                      <a:pt x="1368" y="1065"/>
                      <a:pt x="1368" y="669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30"/>
              <p:cNvSpPr/>
              <p:nvPr/>
            </p:nvSpPr>
            <p:spPr>
              <a:xfrm>
                <a:off x="2380250" y="151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669"/>
                    </a:cubicBezTo>
                    <a:cubicBezTo>
                      <a:pt x="0" y="1065"/>
                      <a:pt x="304" y="1368"/>
                      <a:pt x="669" y="1368"/>
                    </a:cubicBezTo>
                    <a:cubicBezTo>
                      <a:pt x="1064" y="1368"/>
                      <a:pt x="1368" y="1065"/>
                      <a:pt x="1368" y="669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30"/>
              <p:cNvSpPr/>
              <p:nvPr/>
            </p:nvSpPr>
            <p:spPr>
              <a:xfrm>
                <a:off x="2570225" y="151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669"/>
                    </a:cubicBezTo>
                    <a:cubicBezTo>
                      <a:pt x="0" y="1065"/>
                      <a:pt x="304" y="1368"/>
                      <a:pt x="669" y="1368"/>
                    </a:cubicBezTo>
                    <a:cubicBezTo>
                      <a:pt x="1064" y="1368"/>
                      <a:pt x="1368" y="1065"/>
                      <a:pt x="1368" y="669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30"/>
              <p:cNvSpPr/>
              <p:nvPr/>
            </p:nvSpPr>
            <p:spPr>
              <a:xfrm>
                <a:off x="2758675" y="15102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1" y="305"/>
                      <a:pt x="1" y="669"/>
                    </a:cubicBezTo>
                    <a:cubicBezTo>
                      <a:pt x="1" y="1065"/>
                      <a:pt x="335" y="1368"/>
                      <a:pt x="700" y="1368"/>
                    </a:cubicBezTo>
                    <a:cubicBezTo>
                      <a:pt x="1095" y="1368"/>
                      <a:pt x="1399" y="1065"/>
                      <a:pt x="1399" y="669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30"/>
              <p:cNvSpPr/>
              <p:nvPr/>
            </p:nvSpPr>
            <p:spPr>
              <a:xfrm>
                <a:off x="2948650" y="15102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0" y="305"/>
                      <a:pt x="0" y="669"/>
                    </a:cubicBezTo>
                    <a:cubicBezTo>
                      <a:pt x="0" y="1065"/>
                      <a:pt x="335" y="1368"/>
                      <a:pt x="700" y="1368"/>
                    </a:cubicBezTo>
                    <a:cubicBezTo>
                      <a:pt x="1095" y="1368"/>
                      <a:pt x="1399" y="1065"/>
                      <a:pt x="1399" y="669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30"/>
              <p:cNvSpPr/>
              <p:nvPr/>
            </p:nvSpPr>
            <p:spPr>
              <a:xfrm>
                <a:off x="3137875" y="1510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669"/>
                    </a:cubicBezTo>
                    <a:cubicBezTo>
                      <a:pt x="0" y="1065"/>
                      <a:pt x="304" y="1368"/>
                      <a:pt x="699" y="1368"/>
                    </a:cubicBezTo>
                    <a:cubicBezTo>
                      <a:pt x="1064" y="1368"/>
                      <a:pt x="1368" y="1065"/>
                      <a:pt x="1368" y="669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30"/>
              <p:cNvSpPr/>
              <p:nvPr/>
            </p:nvSpPr>
            <p:spPr>
              <a:xfrm>
                <a:off x="863500" y="312121"/>
                <a:ext cx="33475" cy="34225"/>
              </a:xfrm>
              <a:custGeom>
                <a:rect b="b" l="l" r="r" t="t"/>
                <a:pathLst>
                  <a:path extrusionOk="0" h="1369" w="1339">
                    <a:moveTo>
                      <a:pt x="669" y="1"/>
                    </a:moveTo>
                    <a:cubicBezTo>
                      <a:pt x="274" y="1"/>
                      <a:pt x="1" y="305"/>
                      <a:pt x="1" y="700"/>
                    </a:cubicBezTo>
                    <a:cubicBezTo>
                      <a:pt x="1" y="1064"/>
                      <a:pt x="274" y="1368"/>
                      <a:pt x="669" y="1368"/>
                    </a:cubicBezTo>
                    <a:cubicBezTo>
                      <a:pt x="1034" y="1368"/>
                      <a:pt x="1338" y="1064"/>
                      <a:pt x="1338" y="700"/>
                    </a:cubicBezTo>
                    <a:cubicBezTo>
                      <a:pt x="1338" y="305"/>
                      <a:pt x="103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30"/>
              <p:cNvSpPr/>
              <p:nvPr/>
            </p:nvSpPr>
            <p:spPr>
              <a:xfrm>
                <a:off x="1053475" y="3121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4"/>
                      <a:pt x="305" y="1368"/>
                      <a:pt x="669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30"/>
              <p:cNvSpPr/>
              <p:nvPr/>
            </p:nvSpPr>
            <p:spPr>
              <a:xfrm>
                <a:off x="1241925" y="3121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65" y="1"/>
                      <a:pt x="1" y="305"/>
                      <a:pt x="1" y="700"/>
                    </a:cubicBezTo>
                    <a:cubicBezTo>
                      <a:pt x="1" y="1064"/>
                      <a:pt x="305" y="1368"/>
                      <a:pt x="700" y="1368"/>
                    </a:cubicBezTo>
                    <a:cubicBezTo>
                      <a:pt x="1065" y="1368"/>
                      <a:pt x="1369" y="1064"/>
                      <a:pt x="1369" y="700"/>
                    </a:cubicBezTo>
                    <a:cubicBezTo>
                      <a:pt x="1369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30"/>
              <p:cNvSpPr/>
              <p:nvPr/>
            </p:nvSpPr>
            <p:spPr>
              <a:xfrm>
                <a:off x="1431900" y="3121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4"/>
                      <a:pt x="305" y="1368"/>
                      <a:pt x="700" y="1368"/>
                    </a:cubicBezTo>
                    <a:cubicBezTo>
                      <a:pt x="1065" y="1368"/>
                      <a:pt x="1368" y="1064"/>
                      <a:pt x="1368" y="700"/>
                    </a:cubicBezTo>
                    <a:cubicBezTo>
                      <a:pt x="1368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30"/>
              <p:cNvSpPr/>
              <p:nvPr/>
            </p:nvSpPr>
            <p:spPr>
              <a:xfrm>
                <a:off x="1621875" y="3121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4"/>
                      <a:pt x="305" y="1368"/>
                      <a:pt x="700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5"/>
                      <a:pt x="1064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30"/>
              <p:cNvSpPr/>
              <p:nvPr/>
            </p:nvSpPr>
            <p:spPr>
              <a:xfrm>
                <a:off x="1811100" y="3121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4"/>
                      <a:pt x="304" y="1368"/>
                      <a:pt x="699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30"/>
              <p:cNvSpPr/>
              <p:nvPr/>
            </p:nvSpPr>
            <p:spPr>
              <a:xfrm>
                <a:off x="2001075" y="3121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4"/>
                      <a:pt x="304" y="1368"/>
                      <a:pt x="699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30"/>
              <p:cNvSpPr/>
              <p:nvPr/>
            </p:nvSpPr>
            <p:spPr>
              <a:xfrm>
                <a:off x="2190275" y="3121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4"/>
                      <a:pt x="305" y="1368"/>
                      <a:pt x="669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30"/>
              <p:cNvSpPr/>
              <p:nvPr/>
            </p:nvSpPr>
            <p:spPr>
              <a:xfrm>
                <a:off x="2380250" y="3121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4"/>
                      <a:pt x="304" y="1368"/>
                      <a:pt x="669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30"/>
              <p:cNvSpPr/>
              <p:nvPr/>
            </p:nvSpPr>
            <p:spPr>
              <a:xfrm>
                <a:off x="2570225" y="3121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4"/>
                      <a:pt x="304" y="1368"/>
                      <a:pt x="669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30"/>
              <p:cNvSpPr/>
              <p:nvPr/>
            </p:nvSpPr>
            <p:spPr>
              <a:xfrm>
                <a:off x="2758675" y="31212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1" y="305"/>
                      <a:pt x="1" y="700"/>
                    </a:cubicBezTo>
                    <a:cubicBezTo>
                      <a:pt x="1" y="1064"/>
                      <a:pt x="335" y="1368"/>
                      <a:pt x="700" y="1368"/>
                    </a:cubicBezTo>
                    <a:cubicBezTo>
                      <a:pt x="1095" y="1368"/>
                      <a:pt x="1399" y="1064"/>
                      <a:pt x="1399" y="700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30"/>
              <p:cNvSpPr/>
              <p:nvPr/>
            </p:nvSpPr>
            <p:spPr>
              <a:xfrm>
                <a:off x="2948650" y="31212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0" y="305"/>
                      <a:pt x="0" y="700"/>
                    </a:cubicBezTo>
                    <a:cubicBezTo>
                      <a:pt x="0" y="1064"/>
                      <a:pt x="335" y="1368"/>
                      <a:pt x="700" y="1368"/>
                    </a:cubicBezTo>
                    <a:cubicBezTo>
                      <a:pt x="1095" y="1368"/>
                      <a:pt x="1399" y="1064"/>
                      <a:pt x="1399" y="700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30"/>
              <p:cNvSpPr/>
              <p:nvPr/>
            </p:nvSpPr>
            <p:spPr>
              <a:xfrm>
                <a:off x="3137875" y="3121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4"/>
                      <a:pt x="304" y="1368"/>
                      <a:pt x="699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30"/>
              <p:cNvSpPr/>
              <p:nvPr/>
            </p:nvSpPr>
            <p:spPr>
              <a:xfrm>
                <a:off x="863500" y="473971"/>
                <a:ext cx="33475" cy="34225"/>
              </a:xfrm>
              <a:custGeom>
                <a:rect b="b" l="l" r="r" t="t"/>
                <a:pathLst>
                  <a:path extrusionOk="0" h="1369" w="1339">
                    <a:moveTo>
                      <a:pt x="669" y="1"/>
                    </a:moveTo>
                    <a:cubicBezTo>
                      <a:pt x="274" y="1"/>
                      <a:pt x="1" y="305"/>
                      <a:pt x="1" y="670"/>
                    </a:cubicBezTo>
                    <a:cubicBezTo>
                      <a:pt x="1" y="1065"/>
                      <a:pt x="274" y="1369"/>
                      <a:pt x="669" y="1369"/>
                    </a:cubicBezTo>
                    <a:cubicBezTo>
                      <a:pt x="1034" y="1369"/>
                      <a:pt x="1338" y="1065"/>
                      <a:pt x="1338" y="670"/>
                    </a:cubicBezTo>
                    <a:cubicBezTo>
                      <a:pt x="1338" y="305"/>
                      <a:pt x="103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30"/>
              <p:cNvSpPr/>
              <p:nvPr/>
            </p:nvSpPr>
            <p:spPr>
              <a:xfrm>
                <a:off x="1053475" y="4739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30"/>
              <p:cNvSpPr/>
              <p:nvPr/>
            </p:nvSpPr>
            <p:spPr>
              <a:xfrm>
                <a:off x="1241925" y="4739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6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69" y="1065"/>
                      <a:pt x="1369" y="670"/>
                    </a:cubicBezTo>
                    <a:cubicBezTo>
                      <a:pt x="1369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30"/>
              <p:cNvSpPr/>
              <p:nvPr/>
            </p:nvSpPr>
            <p:spPr>
              <a:xfrm>
                <a:off x="1431900" y="4739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68" y="1065"/>
                      <a:pt x="1368" y="670"/>
                    </a:cubicBezTo>
                    <a:cubicBezTo>
                      <a:pt x="1368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30"/>
              <p:cNvSpPr/>
              <p:nvPr/>
            </p:nvSpPr>
            <p:spPr>
              <a:xfrm>
                <a:off x="1621875" y="4739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30"/>
              <p:cNvSpPr/>
              <p:nvPr/>
            </p:nvSpPr>
            <p:spPr>
              <a:xfrm>
                <a:off x="1811100" y="47397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30"/>
              <p:cNvSpPr/>
              <p:nvPr/>
            </p:nvSpPr>
            <p:spPr>
              <a:xfrm>
                <a:off x="2001075" y="47397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30"/>
              <p:cNvSpPr/>
              <p:nvPr/>
            </p:nvSpPr>
            <p:spPr>
              <a:xfrm>
                <a:off x="2190275" y="4739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30"/>
              <p:cNvSpPr/>
              <p:nvPr/>
            </p:nvSpPr>
            <p:spPr>
              <a:xfrm>
                <a:off x="2380250" y="4739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6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30"/>
              <p:cNvSpPr/>
              <p:nvPr/>
            </p:nvSpPr>
            <p:spPr>
              <a:xfrm>
                <a:off x="2570225" y="4739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6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30"/>
              <p:cNvSpPr/>
              <p:nvPr/>
            </p:nvSpPr>
            <p:spPr>
              <a:xfrm>
                <a:off x="2758675" y="47397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1" y="305"/>
                      <a:pt x="1" y="670"/>
                    </a:cubicBezTo>
                    <a:cubicBezTo>
                      <a:pt x="1" y="1065"/>
                      <a:pt x="335" y="1369"/>
                      <a:pt x="700" y="1369"/>
                    </a:cubicBezTo>
                    <a:cubicBezTo>
                      <a:pt x="1095" y="1369"/>
                      <a:pt x="1399" y="1065"/>
                      <a:pt x="1399" y="670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30"/>
              <p:cNvSpPr/>
              <p:nvPr/>
            </p:nvSpPr>
            <p:spPr>
              <a:xfrm>
                <a:off x="2948650" y="47397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0" y="305"/>
                      <a:pt x="0" y="670"/>
                    </a:cubicBezTo>
                    <a:cubicBezTo>
                      <a:pt x="0" y="1065"/>
                      <a:pt x="335" y="1369"/>
                      <a:pt x="700" y="1369"/>
                    </a:cubicBezTo>
                    <a:cubicBezTo>
                      <a:pt x="1095" y="1369"/>
                      <a:pt x="1399" y="1065"/>
                      <a:pt x="1399" y="670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30"/>
              <p:cNvSpPr/>
              <p:nvPr/>
            </p:nvSpPr>
            <p:spPr>
              <a:xfrm>
                <a:off x="3137875" y="47397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30"/>
              <p:cNvSpPr/>
              <p:nvPr/>
            </p:nvSpPr>
            <p:spPr>
              <a:xfrm>
                <a:off x="863500" y="635071"/>
                <a:ext cx="33475" cy="34225"/>
              </a:xfrm>
              <a:custGeom>
                <a:rect b="b" l="l" r="r" t="t"/>
                <a:pathLst>
                  <a:path extrusionOk="0" h="1369" w="1339">
                    <a:moveTo>
                      <a:pt x="669" y="1"/>
                    </a:moveTo>
                    <a:cubicBezTo>
                      <a:pt x="274" y="1"/>
                      <a:pt x="1" y="305"/>
                      <a:pt x="1" y="700"/>
                    </a:cubicBezTo>
                    <a:cubicBezTo>
                      <a:pt x="1" y="1065"/>
                      <a:pt x="274" y="1368"/>
                      <a:pt x="669" y="1368"/>
                    </a:cubicBezTo>
                    <a:cubicBezTo>
                      <a:pt x="1034" y="1368"/>
                      <a:pt x="1338" y="1065"/>
                      <a:pt x="1338" y="700"/>
                    </a:cubicBezTo>
                    <a:cubicBezTo>
                      <a:pt x="1338" y="305"/>
                      <a:pt x="103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30"/>
              <p:cNvSpPr/>
              <p:nvPr/>
            </p:nvSpPr>
            <p:spPr>
              <a:xfrm>
                <a:off x="1053475" y="6350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8"/>
                      <a:pt x="669" y="1368"/>
                    </a:cubicBezTo>
                    <a:cubicBezTo>
                      <a:pt x="1064" y="1368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30"/>
              <p:cNvSpPr/>
              <p:nvPr/>
            </p:nvSpPr>
            <p:spPr>
              <a:xfrm>
                <a:off x="1241925" y="6350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65" y="1"/>
                      <a:pt x="1" y="305"/>
                      <a:pt x="1" y="700"/>
                    </a:cubicBezTo>
                    <a:cubicBezTo>
                      <a:pt x="1" y="1065"/>
                      <a:pt x="305" y="1368"/>
                      <a:pt x="700" y="1368"/>
                    </a:cubicBezTo>
                    <a:cubicBezTo>
                      <a:pt x="1065" y="1368"/>
                      <a:pt x="1369" y="1065"/>
                      <a:pt x="1369" y="700"/>
                    </a:cubicBezTo>
                    <a:cubicBezTo>
                      <a:pt x="1369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30"/>
              <p:cNvSpPr/>
              <p:nvPr/>
            </p:nvSpPr>
            <p:spPr>
              <a:xfrm>
                <a:off x="1431900" y="6350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8"/>
                      <a:pt x="700" y="1368"/>
                    </a:cubicBezTo>
                    <a:cubicBezTo>
                      <a:pt x="1065" y="1368"/>
                      <a:pt x="1368" y="1065"/>
                      <a:pt x="1368" y="700"/>
                    </a:cubicBezTo>
                    <a:cubicBezTo>
                      <a:pt x="1368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30"/>
              <p:cNvSpPr/>
              <p:nvPr/>
            </p:nvSpPr>
            <p:spPr>
              <a:xfrm>
                <a:off x="1621875" y="6350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8"/>
                      <a:pt x="700" y="1368"/>
                    </a:cubicBezTo>
                    <a:cubicBezTo>
                      <a:pt x="1064" y="1368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30"/>
              <p:cNvSpPr/>
              <p:nvPr/>
            </p:nvSpPr>
            <p:spPr>
              <a:xfrm>
                <a:off x="1811100" y="63507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8"/>
                      <a:pt x="699" y="1368"/>
                    </a:cubicBezTo>
                    <a:cubicBezTo>
                      <a:pt x="1064" y="1368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30"/>
              <p:cNvSpPr/>
              <p:nvPr/>
            </p:nvSpPr>
            <p:spPr>
              <a:xfrm>
                <a:off x="2001075" y="63507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8"/>
                      <a:pt x="699" y="1368"/>
                    </a:cubicBezTo>
                    <a:cubicBezTo>
                      <a:pt x="1064" y="1368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30"/>
              <p:cNvSpPr/>
              <p:nvPr/>
            </p:nvSpPr>
            <p:spPr>
              <a:xfrm>
                <a:off x="2190275" y="6350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8"/>
                      <a:pt x="669" y="1368"/>
                    </a:cubicBezTo>
                    <a:cubicBezTo>
                      <a:pt x="1064" y="1368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30"/>
              <p:cNvSpPr/>
              <p:nvPr/>
            </p:nvSpPr>
            <p:spPr>
              <a:xfrm>
                <a:off x="2380250" y="6350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8"/>
                      <a:pt x="669" y="1368"/>
                    </a:cubicBezTo>
                    <a:cubicBezTo>
                      <a:pt x="1064" y="1368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30"/>
              <p:cNvSpPr/>
              <p:nvPr/>
            </p:nvSpPr>
            <p:spPr>
              <a:xfrm>
                <a:off x="2570225" y="6350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8"/>
                      <a:pt x="669" y="1368"/>
                    </a:cubicBezTo>
                    <a:cubicBezTo>
                      <a:pt x="1064" y="1368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30"/>
              <p:cNvSpPr/>
              <p:nvPr/>
            </p:nvSpPr>
            <p:spPr>
              <a:xfrm>
                <a:off x="2758675" y="63507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1" y="305"/>
                      <a:pt x="1" y="700"/>
                    </a:cubicBezTo>
                    <a:cubicBezTo>
                      <a:pt x="1" y="1065"/>
                      <a:pt x="335" y="1368"/>
                      <a:pt x="700" y="1368"/>
                    </a:cubicBezTo>
                    <a:cubicBezTo>
                      <a:pt x="1095" y="1368"/>
                      <a:pt x="1399" y="1065"/>
                      <a:pt x="1399" y="700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30"/>
              <p:cNvSpPr/>
              <p:nvPr/>
            </p:nvSpPr>
            <p:spPr>
              <a:xfrm>
                <a:off x="2948650" y="63507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0" y="305"/>
                      <a:pt x="0" y="700"/>
                    </a:cubicBezTo>
                    <a:cubicBezTo>
                      <a:pt x="0" y="1065"/>
                      <a:pt x="335" y="1368"/>
                      <a:pt x="700" y="1368"/>
                    </a:cubicBezTo>
                    <a:cubicBezTo>
                      <a:pt x="1095" y="1368"/>
                      <a:pt x="1399" y="1065"/>
                      <a:pt x="1399" y="700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30"/>
              <p:cNvSpPr/>
              <p:nvPr/>
            </p:nvSpPr>
            <p:spPr>
              <a:xfrm>
                <a:off x="3137875" y="63507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8"/>
                      <a:pt x="699" y="1368"/>
                    </a:cubicBezTo>
                    <a:cubicBezTo>
                      <a:pt x="1064" y="1368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30"/>
              <p:cNvSpPr/>
              <p:nvPr/>
            </p:nvSpPr>
            <p:spPr>
              <a:xfrm>
                <a:off x="863500" y="796921"/>
                <a:ext cx="33475" cy="34225"/>
              </a:xfrm>
              <a:custGeom>
                <a:rect b="b" l="l" r="r" t="t"/>
                <a:pathLst>
                  <a:path extrusionOk="0" h="1369" w="1339">
                    <a:moveTo>
                      <a:pt x="669" y="1"/>
                    </a:moveTo>
                    <a:cubicBezTo>
                      <a:pt x="274" y="1"/>
                      <a:pt x="1" y="305"/>
                      <a:pt x="1" y="670"/>
                    </a:cubicBezTo>
                    <a:cubicBezTo>
                      <a:pt x="1" y="1065"/>
                      <a:pt x="274" y="1369"/>
                      <a:pt x="669" y="1369"/>
                    </a:cubicBezTo>
                    <a:cubicBezTo>
                      <a:pt x="1034" y="1369"/>
                      <a:pt x="1338" y="1065"/>
                      <a:pt x="1338" y="670"/>
                    </a:cubicBezTo>
                    <a:cubicBezTo>
                      <a:pt x="1338" y="305"/>
                      <a:pt x="103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30"/>
              <p:cNvSpPr/>
              <p:nvPr/>
            </p:nvSpPr>
            <p:spPr>
              <a:xfrm>
                <a:off x="1053475" y="7969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30"/>
              <p:cNvSpPr/>
              <p:nvPr/>
            </p:nvSpPr>
            <p:spPr>
              <a:xfrm>
                <a:off x="1241925" y="7969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6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69" y="1065"/>
                      <a:pt x="1369" y="670"/>
                    </a:cubicBezTo>
                    <a:cubicBezTo>
                      <a:pt x="1369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30"/>
              <p:cNvSpPr/>
              <p:nvPr/>
            </p:nvSpPr>
            <p:spPr>
              <a:xfrm>
                <a:off x="1431900" y="7969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68" y="1065"/>
                      <a:pt x="1368" y="670"/>
                    </a:cubicBezTo>
                    <a:cubicBezTo>
                      <a:pt x="1368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30"/>
              <p:cNvSpPr/>
              <p:nvPr/>
            </p:nvSpPr>
            <p:spPr>
              <a:xfrm>
                <a:off x="1621875" y="7969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30"/>
              <p:cNvSpPr/>
              <p:nvPr/>
            </p:nvSpPr>
            <p:spPr>
              <a:xfrm>
                <a:off x="1811100" y="7969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6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6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30"/>
              <p:cNvSpPr/>
              <p:nvPr/>
            </p:nvSpPr>
            <p:spPr>
              <a:xfrm>
                <a:off x="2001075" y="7969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30"/>
              <p:cNvSpPr/>
              <p:nvPr/>
            </p:nvSpPr>
            <p:spPr>
              <a:xfrm>
                <a:off x="2190275" y="7969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30"/>
              <p:cNvSpPr/>
              <p:nvPr/>
            </p:nvSpPr>
            <p:spPr>
              <a:xfrm>
                <a:off x="2380250" y="7969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6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30"/>
              <p:cNvSpPr/>
              <p:nvPr/>
            </p:nvSpPr>
            <p:spPr>
              <a:xfrm>
                <a:off x="2570225" y="7969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6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30"/>
              <p:cNvSpPr/>
              <p:nvPr/>
            </p:nvSpPr>
            <p:spPr>
              <a:xfrm>
                <a:off x="2758675" y="79692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1" y="305"/>
                      <a:pt x="1" y="670"/>
                    </a:cubicBezTo>
                    <a:cubicBezTo>
                      <a:pt x="1" y="1065"/>
                      <a:pt x="335" y="1369"/>
                      <a:pt x="700" y="1369"/>
                    </a:cubicBezTo>
                    <a:cubicBezTo>
                      <a:pt x="1095" y="1369"/>
                      <a:pt x="1399" y="1065"/>
                      <a:pt x="1399" y="670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30"/>
              <p:cNvSpPr/>
              <p:nvPr/>
            </p:nvSpPr>
            <p:spPr>
              <a:xfrm>
                <a:off x="2948650" y="79692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0" y="305"/>
                      <a:pt x="0" y="670"/>
                    </a:cubicBezTo>
                    <a:cubicBezTo>
                      <a:pt x="0" y="1065"/>
                      <a:pt x="335" y="1369"/>
                      <a:pt x="700" y="1369"/>
                    </a:cubicBezTo>
                    <a:cubicBezTo>
                      <a:pt x="1095" y="1369"/>
                      <a:pt x="1399" y="1065"/>
                      <a:pt x="1399" y="670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30"/>
              <p:cNvSpPr/>
              <p:nvPr/>
            </p:nvSpPr>
            <p:spPr>
              <a:xfrm>
                <a:off x="3137875" y="7969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30"/>
              <p:cNvSpPr/>
              <p:nvPr/>
            </p:nvSpPr>
            <p:spPr>
              <a:xfrm>
                <a:off x="863500" y="958021"/>
                <a:ext cx="33475" cy="34225"/>
              </a:xfrm>
              <a:custGeom>
                <a:rect b="b" l="l" r="r" t="t"/>
                <a:pathLst>
                  <a:path extrusionOk="0" h="1369" w="1339">
                    <a:moveTo>
                      <a:pt x="669" y="1"/>
                    </a:moveTo>
                    <a:cubicBezTo>
                      <a:pt x="274" y="1"/>
                      <a:pt x="1" y="305"/>
                      <a:pt x="1" y="700"/>
                    </a:cubicBezTo>
                    <a:cubicBezTo>
                      <a:pt x="1" y="1065"/>
                      <a:pt x="274" y="1369"/>
                      <a:pt x="669" y="1369"/>
                    </a:cubicBezTo>
                    <a:cubicBezTo>
                      <a:pt x="1034" y="1369"/>
                      <a:pt x="1338" y="1065"/>
                      <a:pt x="1338" y="700"/>
                    </a:cubicBezTo>
                    <a:cubicBezTo>
                      <a:pt x="1338" y="305"/>
                      <a:pt x="103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30"/>
              <p:cNvSpPr/>
              <p:nvPr/>
            </p:nvSpPr>
            <p:spPr>
              <a:xfrm>
                <a:off x="1053475" y="958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30"/>
              <p:cNvSpPr/>
              <p:nvPr/>
            </p:nvSpPr>
            <p:spPr>
              <a:xfrm>
                <a:off x="1241925" y="958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6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ubicBezTo>
                      <a:pt x="1369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30"/>
              <p:cNvSpPr/>
              <p:nvPr/>
            </p:nvSpPr>
            <p:spPr>
              <a:xfrm>
                <a:off x="1431900" y="958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68" y="1065"/>
                      <a:pt x="1368" y="700"/>
                    </a:cubicBezTo>
                    <a:cubicBezTo>
                      <a:pt x="1368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30"/>
              <p:cNvSpPr/>
              <p:nvPr/>
            </p:nvSpPr>
            <p:spPr>
              <a:xfrm>
                <a:off x="1621875" y="958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30"/>
              <p:cNvSpPr/>
              <p:nvPr/>
            </p:nvSpPr>
            <p:spPr>
              <a:xfrm>
                <a:off x="1811100" y="9580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9"/>
                      <a:pt x="699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30"/>
              <p:cNvSpPr/>
              <p:nvPr/>
            </p:nvSpPr>
            <p:spPr>
              <a:xfrm>
                <a:off x="2001075" y="9580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9"/>
                      <a:pt x="699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30"/>
              <p:cNvSpPr/>
              <p:nvPr/>
            </p:nvSpPr>
            <p:spPr>
              <a:xfrm>
                <a:off x="2190275" y="958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30"/>
              <p:cNvSpPr/>
              <p:nvPr/>
            </p:nvSpPr>
            <p:spPr>
              <a:xfrm>
                <a:off x="2380250" y="958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9"/>
                      <a:pt x="669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30"/>
              <p:cNvSpPr/>
              <p:nvPr/>
            </p:nvSpPr>
            <p:spPr>
              <a:xfrm>
                <a:off x="2570225" y="958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9"/>
                      <a:pt x="669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30"/>
              <p:cNvSpPr/>
              <p:nvPr/>
            </p:nvSpPr>
            <p:spPr>
              <a:xfrm>
                <a:off x="2758675" y="95802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1" y="305"/>
                      <a:pt x="1" y="700"/>
                    </a:cubicBezTo>
                    <a:cubicBezTo>
                      <a:pt x="1" y="1065"/>
                      <a:pt x="335" y="1369"/>
                      <a:pt x="700" y="1369"/>
                    </a:cubicBezTo>
                    <a:cubicBezTo>
                      <a:pt x="1095" y="1369"/>
                      <a:pt x="1399" y="1065"/>
                      <a:pt x="1399" y="700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30"/>
              <p:cNvSpPr/>
              <p:nvPr/>
            </p:nvSpPr>
            <p:spPr>
              <a:xfrm>
                <a:off x="2948650" y="95802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0" y="305"/>
                      <a:pt x="0" y="700"/>
                    </a:cubicBezTo>
                    <a:cubicBezTo>
                      <a:pt x="0" y="1065"/>
                      <a:pt x="335" y="1369"/>
                      <a:pt x="700" y="1369"/>
                    </a:cubicBezTo>
                    <a:cubicBezTo>
                      <a:pt x="1095" y="1369"/>
                      <a:pt x="1399" y="1065"/>
                      <a:pt x="1399" y="700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30"/>
              <p:cNvSpPr/>
              <p:nvPr/>
            </p:nvSpPr>
            <p:spPr>
              <a:xfrm>
                <a:off x="3137875" y="9580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9"/>
                      <a:pt x="699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76" name="Google Shape;1276;p30"/>
            <p:cNvSpPr/>
            <p:nvPr/>
          </p:nvSpPr>
          <p:spPr>
            <a:xfrm flipH="1">
              <a:off x="6660140" y="-3979"/>
              <a:ext cx="2176350" cy="57775"/>
            </a:xfrm>
            <a:custGeom>
              <a:rect b="b" l="l" r="r" t="t"/>
              <a:pathLst>
                <a:path extrusionOk="0" h="2311" w="87054">
                  <a:moveTo>
                    <a:pt x="0" y="0"/>
                  </a:moveTo>
                  <a:lnTo>
                    <a:pt x="0" y="2310"/>
                  </a:lnTo>
                  <a:lnTo>
                    <a:pt x="87053" y="2310"/>
                  </a:lnTo>
                  <a:lnTo>
                    <a:pt x="87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0"/>
            <p:cNvSpPr/>
            <p:nvPr/>
          </p:nvSpPr>
          <p:spPr>
            <a:xfrm flipH="1">
              <a:off x="6429890" y="1216396"/>
              <a:ext cx="495475" cy="21300"/>
            </a:xfrm>
            <a:custGeom>
              <a:rect b="b" l="l" r="r" t="t"/>
              <a:pathLst>
                <a:path extrusionOk="0" h="852" w="19819">
                  <a:moveTo>
                    <a:pt x="0" y="0"/>
                  </a:moveTo>
                  <a:lnTo>
                    <a:pt x="0" y="851"/>
                  </a:lnTo>
                  <a:lnTo>
                    <a:pt x="19818" y="851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0"/>
            <p:cNvSpPr/>
            <p:nvPr/>
          </p:nvSpPr>
          <p:spPr>
            <a:xfrm flipH="1">
              <a:off x="5989915" y="1216396"/>
              <a:ext cx="117825" cy="21300"/>
            </a:xfrm>
            <a:custGeom>
              <a:rect b="b" l="l" r="r" t="t"/>
              <a:pathLst>
                <a:path extrusionOk="0" h="852" w="4713">
                  <a:moveTo>
                    <a:pt x="1" y="0"/>
                  </a:moveTo>
                  <a:lnTo>
                    <a:pt x="1" y="851"/>
                  </a:lnTo>
                  <a:lnTo>
                    <a:pt x="4712" y="851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9" name="Google Shape;1279;p30"/>
          <p:cNvGrpSpPr/>
          <p:nvPr/>
        </p:nvGrpSpPr>
        <p:grpSpPr>
          <a:xfrm>
            <a:off x="6706200" y="4393755"/>
            <a:ext cx="1067675" cy="202925"/>
            <a:chOff x="7335075" y="4335750"/>
            <a:chExt cx="1067675" cy="202925"/>
          </a:xfrm>
        </p:grpSpPr>
        <p:sp>
          <p:nvSpPr>
            <p:cNvPr id="1280" name="Google Shape;1280;p30"/>
            <p:cNvSpPr/>
            <p:nvPr/>
          </p:nvSpPr>
          <p:spPr>
            <a:xfrm>
              <a:off x="8376125" y="43357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44"/>
                    <a:pt x="1" y="548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8376125" y="45120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8202125" y="43357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8202125" y="45120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8028850" y="43357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1"/>
                    <a:pt x="5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8028850" y="45120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13"/>
                    <a:pt x="82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7854850" y="43357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48"/>
                  </a:cubicBezTo>
                  <a:cubicBezTo>
                    <a:pt x="1064" y="244"/>
                    <a:pt x="851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7854850" y="45120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7682350" y="4337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7" y="0"/>
                  </a:moveTo>
                  <a:cubicBezTo>
                    <a:pt x="244" y="0"/>
                    <a:pt x="0" y="213"/>
                    <a:pt x="0" y="517"/>
                  </a:cubicBezTo>
                  <a:cubicBezTo>
                    <a:pt x="0" y="821"/>
                    <a:pt x="244" y="1064"/>
                    <a:pt x="547" y="1064"/>
                  </a:cubicBezTo>
                  <a:cubicBezTo>
                    <a:pt x="79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7682350" y="45120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7" y="0"/>
                  </a:moveTo>
                  <a:cubicBezTo>
                    <a:pt x="244" y="0"/>
                    <a:pt x="0" y="213"/>
                    <a:pt x="0" y="517"/>
                  </a:cubicBezTo>
                  <a:cubicBezTo>
                    <a:pt x="0" y="821"/>
                    <a:pt x="244" y="1064"/>
                    <a:pt x="547" y="1064"/>
                  </a:cubicBezTo>
                  <a:cubicBezTo>
                    <a:pt x="791" y="1064"/>
                    <a:pt x="1064" y="79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7508325" y="43357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1"/>
                    <a:pt x="5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7508325" y="45120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13"/>
                    <a:pt x="82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7335075" y="4337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7335075" y="4512050"/>
              <a:ext cx="27375" cy="26625"/>
            </a:xfrm>
            <a:custGeom>
              <a:rect b="b" l="l" r="r" t="t"/>
              <a:pathLst>
                <a:path extrusionOk="0" h="1065" w="1095">
                  <a:moveTo>
                    <a:pt x="517" y="0"/>
                  </a:moveTo>
                  <a:cubicBezTo>
                    <a:pt x="213" y="0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95" y="79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4" name="Google Shape;1294;p30"/>
          <p:cNvGrpSpPr/>
          <p:nvPr/>
        </p:nvGrpSpPr>
        <p:grpSpPr>
          <a:xfrm>
            <a:off x="8223564" y="3484300"/>
            <a:ext cx="1225226" cy="331700"/>
            <a:chOff x="8223564" y="3484300"/>
            <a:chExt cx="1225226" cy="331700"/>
          </a:xfrm>
        </p:grpSpPr>
        <p:sp>
          <p:nvSpPr>
            <p:cNvPr id="1295" name="Google Shape;1295;p30"/>
            <p:cNvSpPr/>
            <p:nvPr/>
          </p:nvSpPr>
          <p:spPr>
            <a:xfrm flipH="1">
              <a:off x="8223564" y="3626300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 flipH="1">
              <a:off x="8661890" y="3768300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 flipH="1">
              <a:off x="8536744" y="3484300"/>
              <a:ext cx="2310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8" name="Google Shape;1298;p30"/>
          <p:cNvGrpSpPr/>
          <p:nvPr/>
        </p:nvGrpSpPr>
        <p:grpSpPr>
          <a:xfrm>
            <a:off x="-560200" y="4425825"/>
            <a:ext cx="1473769" cy="472525"/>
            <a:chOff x="-560200" y="4425825"/>
            <a:chExt cx="1473769" cy="472525"/>
          </a:xfrm>
        </p:grpSpPr>
        <p:sp>
          <p:nvSpPr>
            <p:cNvPr id="1299" name="Google Shape;1299;p30"/>
            <p:cNvSpPr/>
            <p:nvPr/>
          </p:nvSpPr>
          <p:spPr>
            <a:xfrm>
              <a:off x="-121874" y="4425825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-560200" y="4567825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126669" y="4850650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49396" y="4731600"/>
              <a:ext cx="1773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3" name="Google Shape;1303;p30"/>
          <p:cNvGrpSpPr/>
          <p:nvPr/>
        </p:nvGrpSpPr>
        <p:grpSpPr>
          <a:xfrm>
            <a:off x="-69125" y="1677575"/>
            <a:ext cx="935450" cy="57774"/>
            <a:chOff x="-69125" y="1677575"/>
            <a:chExt cx="935450" cy="57774"/>
          </a:xfrm>
        </p:grpSpPr>
        <p:sp>
          <p:nvSpPr>
            <p:cNvPr id="1304" name="Google Shape;1304;p30"/>
            <p:cNvSpPr/>
            <p:nvPr/>
          </p:nvSpPr>
          <p:spPr>
            <a:xfrm>
              <a:off x="-69125" y="1677575"/>
              <a:ext cx="495475" cy="57774"/>
            </a:xfrm>
            <a:custGeom>
              <a:rect b="b" l="l" r="r" t="t"/>
              <a:pathLst>
                <a:path extrusionOk="0" h="852" w="19819">
                  <a:moveTo>
                    <a:pt x="0" y="0"/>
                  </a:moveTo>
                  <a:lnTo>
                    <a:pt x="0" y="851"/>
                  </a:lnTo>
                  <a:lnTo>
                    <a:pt x="19818" y="851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0"/>
            <p:cNvSpPr/>
            <p:nvPr/>
          </p:nvSpPr>
          <p:spPr>
            <a:xfrm>
              <a:off x="748500" y="1677575"/>
              <a:ext cx="117825" cy="57774"/>
            </a:xfrm>
            <a:custGeom>
              <a:rect b="b" l="l" r="r" t="t"/>
              <a:pathLst>
                <a:path extrusionOk="0" h="852" w="4713">
                  <a:moveTo>
                    <a:pt x="1" y="0"/>
                  </a:moveTo>
                  <a:lnTo>
                    <a:pt x="1" y="851"/>
                  </a:lnTo>
                  <a:lnTo>
                    <a:pt x="4712" y="851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6" name="Google Shape;1306;p30"/>
          <p:cNvGrpSpPr/>
          <p:nvPr/>
        </p:nvGrpSpPr>
        <p:grpSpPr>
          <a:xfrm rot="5400000">
            <a:off x="971546" y="-1566473"/>
            <a:ext cx="733566" cy="3469376"/>
            <a:chOff x="-1092529" y="1167363"/>
            <a:chExt cx="492558" cy="2329534"/>
          </a:xfrm>
        </p:grpSpPr>
        <p:sp>
          <p:nvSpPr>
            <p:cNvPr id="1307" name="Google Shape;1307;p30"/>
            <p:cNvSpPr/>
            <p:nvPr/>
          </p:nvSpPr>
          <p:spPr>
            <a:xfrm>
              <a:off x="-1092529" y="1167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-1092529" y="1290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-1092529" y="1411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-1092529" y="1534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-1092529" y="1655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-1092529" y="1778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-1092529" y="1899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-1092529" y="2022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-1092529" y="2149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-1092529" y="2272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-1092529" y="2393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-1092529" y="2516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-1092529" y="2637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-1092529" y="2760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-1092529" y="2881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-1092529" y="3004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1"/>
          <p:cNvSpPr txBox="1"/>
          <p:nvPr>
            <p:ph type="title"/>
          </p:nvPr>
        </p:nvSpPr>
        <p:spPr>
          <a:xfrm>
            <a:off x="1309777" y="1818400"/>
            <a:ext cx="32679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5" name="Google Shape;1325;p31"/>
          <p:cNvSpPr txBox="1"/>
          <p:nvPr>
            <p:ph idx="1" type="subTitle"/>
          </p:nvPr>
        </p:nvSpPr>
        <p:spPr>
          <a:xfrm>
            <a:off x="1309777" y="2325775"/>
            <a:ext cx="3267900" cy="10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26" name="Google Shape;1326;p31"/>
          <p:cNvGrpSpPr/>
          <p:nvPr/>
        </p:nvGrpSpPr>
        <p:grpSpPr>
          <a:xfrm flipH="1" rot="-5400000">
            <a:off x="1234305" y="-1334739"/>
            <a:ext cx="615152" cy="3133209"/>
            <a:chOff x="6482900" y="1354425"/>
            <a:chExt cx="235600" cy="1829825"/>
          </a:xfrm>
        </p:grpSpPr>
        <p:sp>
          <p:nvSpPr>
            <p:cNvPr id="1327" name="Google Shape;1327;p31"/>
            <p:cNvSpPr/>
            <p:nvPr/>
          </p:nvSpPr>
          <p:spPr>
            <a:xfrm>
              <a:off x="6482900" y="1354425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0"/>
                  </a:moveTo>
                  <a:lnTo>
                    <a:pt x="1" y="517"/>
                  </a:lnTo>
                  <a:lnTo>
                    <a:pt x="9424" y="9909"/>
                  </a:lnTo>
                  <a:lnTo>
                    <a:pt x="9424" y="93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6482900" y="1476000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0"/>
                  </a:moveTo>
                  <a:lnTo>
                    <a:pt x="1" y="517"/>
                  </a:lnTo>
                  <a:lnTo>
                    <a:pt x="9424" y="9909"/>
                  </a:lnTo>
                  <a:lnTo>
                    <a:pt x="9424" y="93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6482900" y="1597575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1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3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6482900" y="1719150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8"/>
                  </a:lnTo>
                  <a:lnTo>
                    <a:pt x="9424" y="9940"/>
                  </a:lnTo>
                  <a:lnTo>
                    <a:pt x="9424" y="9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1"/>
            <p:cNvSpPr/>
            <p:nvPr/>
          </p:nvSpPr>
          <p:spPr>
            <a:xfrm>
              <a:off x="6482900" y="1839975"/>
              <a:ext cx="235600" cy="249275"/>
            </a:xfrm>
            <a:custGeom>
              <a:rect b="b" l="l" r="r" t="t"/>
              <a:pathLst>
                <a:path extrusionOk="0" h="9971" w="9424">
                  <a:moveTo>
                    <a:pt x="1" y="1"/>
                  </a:moveTo>
                  <a:lnTo>
                    <a:pt x="1" y="548"/>
                  </a:lnTo>
                  <a:lnTo>
                    <a:pt x="9424" y="9971"/>
                  </a:lnTo>
                  <a:lnTo>
                    <a:pt x="9424" y="94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1"/>
            <p:cNvSpPr/>
            <p:nvPr/>
          </p:nvSpPr>
          <p:spPr>
            <a:xfrm>
              <a:off x="6482900" y="1962325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1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1"/>
            <p:cNvSpPr/>
            <p:nvPr/>
          </p:nvSpPr>
          <p:spPr>
            <a:xfrm>
              <a:off x="6482900" y="2083900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8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1"/>
            <p:cNvSpPr/>
            <p:nvPr/>
          </p:nvSpPr>
          <p:spPr>
            <a:xfrm>
              <a:off x="6482900" y="2205500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0"/>
                  </a:moveTo>
                  <a:lnTo>
                    <a:pt x="1" y="547"/>
                  </a:lnTo>
                  <a:lnTo>
                    <a:pt x="9424" y="9939"/>
                  </a:lnTo>
                  <a:lnTo>
                    <a:pt x="9424" y="94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1"/>
            <p:cNvSpPr/>
            <p:nvPr/>
          </p:nvSpPr>
          <p:spPr>
            <a:xfrm>
              <a:off x="6482900" y="2327825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1"/>
                  </a:moveTo>
                  <a:lnTo>
                    <a:pt x="1" y="518"/>
                  </a:lnTo>
                  <a:lnTo>
                    <a:pt x="9424" y="9910"/>
                  </a:lnTo>
                  <a:lnTo>
                    <a:pt x="9424" y="9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1"/>
            <p:cNvSpPr/>
            <p:nvPr/>
          </p:nvSpPr>
          <p:spPr>
            <a:xfrm>
              <a:off x="6482900" y="2449425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0"/>
                  </a:moveTo>
                  <a:lnTo>
                    <a:pt x="1" y="517"/>
                  </a:lnTo>
                  <a:lnTo>
                    <a:pt x="9424" y="9909"/>
                  </a:lnTo>
                  <a:lnTo>
                    <a:pt x="9424" y="9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1"/>
            <p:cNvSpPr/>
            <p:nvPr/>
          </p:nvSpPr>
          <p:spPr>
            <a:xfrm>
              <a:off x="6482900" y="2571000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0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1"/>
            <p:cNvSpPr/>
            <p:nvPr/>
          </p:nvSpPr>
          <p:spPr>
            <a:xfrm>
              <a:off x="6482900" y="2692575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1"/>
            <p:cNvSpPr/>
            <p:nvPr/>
          </p:nvSpPr>
          <p:spPr>
            <a:xfrm>
              <a:off x="6482900" y="2814150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8"/>
                  </a:lnTo>
                  <a:lnTo>
                    <a:pt x="9424" y="9940"/>
                  </a:lnTo>
                  <a:lnTo>
                    <a:pt x="9424" y="94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1"/>
            <p:cNvSpPr/>
            <p:nvPr/>
          </p:nvSpPr>
          <p:spPr>
            <a:xfrm>
              <a:off x="6482900" y="2935750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0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1" name="Google Shape;1341;p31"/>
          <p:cNvGrpSpPr/>
          <p:nvPr/>
        </p:nvGrpSpPr>
        <p:grpSpPr>
          <a:xfrm>
            <a:off x="8183752" y="295100"/>
            <a:ext cx="935450" cy="189399"/>
            <a:chOff x="8183752" y="295100"/>
            <a:chExt cx="935450" cy="189399"/>
          </a:xfrm>
        </p:grpSpPr>
        <p:sp>
          <p:nvSpPr>
            <p:cNvPr id="1342" name="Google Shape;1342;p31"/>
            <p:cNvSpPr/>
            <p:nvPr/>
          </p:nvSpPr>
          <p:spPr>
            <a:xfrm flipH="1">
              <a:off x="8623727" y="426725"/>
              <a:ext cx="495475" cy="57774"/>
            </a:xfrm>
            <a:custGeom>
              <a:rect b="b" l="l" r="r" t="t"/>
              <a:pathLst>
                <a:path extrusionOk="0" h="852" w="19819">
                  <a:moveTo>
                    <a:pt x="0" y="0"/>
                  </a:moveTo>
                  <a:lnTo>
                    <a:pt x="0" y="851"/>
                  </a:lnTo>
                  <a:lnTo>
                    <a:pt x="19818" y="851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1"/>
            <p:cNvSpPr/>
            <p:nvPr/>
          </p:nvSpPr>
          <p:spPr>
            <a:xfrm flipH="1">
              <a:off x="8183752" y="426725"/>
              <a:ext cx="117825" cy="57774"/>
            </a:xfrm>
            <a:custGeom>
              <a:rect b="b" l="l" r="r" t="t"/>
              <a:pathLst>
                <a:path extrusionOk="0" h="852" w="4713">
                  <a:moveTo>
                    <a:pt x="1" y="0"/>
                  </a:moveTo>
                  <a:lnTo>
                    <a:pt x="1" y="851"/>
                  </a:lnTo>
                  <a:lnTo>
                    <a:pt x="4712" y="851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1"/>
            <p:cNvSpPr/>
            <p:nvPr/>
          </p:nvSpPr>
          <p:spPr>
            <a:xfrm flipH="1">
              <a:off x="8301577" y="295100"/>
              <a:ext cx="495475" cy="57774"/>
            </a:xfrm>
            <a:custGeom>
              <a:rect b="b" l="l" r="r" t="t"/>
              <a:pathLst>
                <a:path extrusionOk="0" h="852" w="19819">
                  <a:moveTo>
                    <a:pt x="0" y="0"/>
                  </a:moveTo>
                  <a:lnTo>
                    <a:pt x="0" y="851"/>
                  </a:lnTo>
                  <a:lnTo>
                    <a:pt x="19818" y="851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5" name="Google Shape;1345;p31"/>
          <p:cNvGrpSpPr/>
          <p:nvPr/>
        </p:nvGrpSpPr>
        <p:grpSpPr>
          <a:xfrm flipH="1">
            <a:off x="8449747" y="1962145"/>
            <a:ext cx="160828" cy="2331228"/>
            <a:chOff x="8430900" y="3436150"/>
            <a:chExt cx="80575" cy="1167950"/>
          </a:xfrm>
        </p:grpSpPr>
        <p:sp>
          <p:nvSpPr>
            <p:cNvPr id="1346" name="Google Shape;1346;p31"/>
            <p:cNvSpPr/>
            <p:nvPr/>
          </p:nvSpPr>
          <p:spPr>
            <a:xfrm>
              <a:off x="8430900" y="4211225"/>
              <a:ext cx="80575" cy="63850"/>
            </a:xfrm>
            <a:custGeom>
              <a:rect b="b" l="l" r="r" t="t"/>
              <a:pathLst>
                <a:path extrusionOk="0" h="2554" w="3223">
                  <a:moveTo>
                    <a:pt x="1581" y="0"/>
                  </a:moveTo>
                  <a:lnTo>
                    <a:pt x="0" y="2554"/>
                  </a:lnTo>
                  <a:lnTo>
                    <a:pt x="3222" y="2554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1"/>
            <p:cNvSpPr/>
            <p:nvPr/>
          </p:nvSpPr>
          <p:spPr>
            <a:xfrm>
              <a:off x="8430900" y="4541025"/>
              <a:ext cx="80575" cy="63075"/>
            </a:xfrm>
            <a:custGeom>
              <a:rect b="b" l="l" r="r" t="t"/>
              <a:pathLst>
                <a:path extrusionOk="0" h="2523" w="3223">
                  <a:moveTo>
                    <a:pt x="1581" y="0"/>
                  </a:moveTo>
                  <a:lnTo>
                    <a:pt x="0" y="2523"/>
                  </a:lnTo>
                  <a:lnTo>
                    <a:pt x="3222" y="2523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1"/>
            <p:cNvSpPr/>
            <p:nvPr/>
          </p:nvSpPr>
          <p:spPr>
            <a:xfrm>
              <a:off x="8430900" y="3436150"/>
              <a:ext cx="80575" cy="63850"/>
            </a:xfrm>
            <a:custGeom>
              <a:rect b="b" l="l" r="r" t="t"/>
              <a:pathLst>
                <a:path extrusionOk="0" h="2554" w="3223">
                  <a:moveTo>
                    <a:pt x="1581" y="0"/>
                  </a:moveTo>
                  <a:lnTo>
                    <a:pt x="0" y="2553"/>
                  </a:lnTo>
                  <a:lnTo>
                    <a:pt x="3222" y="2553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1"/>
            <p:cNvSpPr/>
            <p:nvPr/>
          </p:nvSpPr>
          <p:spPr>
            <a:xfrm>
              <a:off x="8430900" y="3765925"/>
              <a:ext cx="80575" cy="63100"/>
            </a:xfrm>
            <a:custGeom>
              <a:rect b="b" l="l" r="r" t="t"/>
              <a:pathLst>
                <a:path extrusionOk="0" h="2524" w="3223">
                  <a:moveTo>
                    <a:pt x="1581" y="1"/>
                  </a:moveTo>
                  <a:lnTo>
                    <a:pt x="0" y="2524"/>
                  </a:lnTo>
                  <a:lnTo>
                    <a:pt x="3222" y="252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1"/>
            <p:cNvSpPr/>
            <p:nvPr/>
          </p:nvSpPr>
          <p:spPr>
            <a:xfrm>
              <a:off x="8430900" y="3905000"/>
              <a:ext cx="80575" cy="63850"/>
            </a:xfrm>
            <a:custGeom>
              <a:rect b="b" l="l" r="r" t="t"/>
              <a:pathLst>
                <a:path extrusionOk="0" h="2554" w="3223">
                  <a:moveTo>
                    <a:pt x="1581" y="0"/>
                  </a:moveTo>
                  <a:lnTo>
                    <a:pt x="0" y="2553"/>
                  </a:lnTo>
                  <a:lnTo>
                    <a:pt x="3222" y="2553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1" name="Google Shape;1351;p31"/>
          <p:cNvGrpSpPr/>
          <p:nvPr/>
        </p:nvGrpSpPr>
        <p:grpSpPr>
          <a:xfrm>
            <a:off x="8233725" y="4558175"/>
            <a:ext cx="1225226" cy="331700"/>
            <a:chOff x="8233725" y="4558175"/>
            <a:chExt cx="1225226" cy="331700"/>
          </a:xfrm>
        </p:grpSpPr>
        <p:sp>
          <p:nvSpPr>
            <p:cNvPr id="1352" name="Google Shape;1352;p31"/>
            <p:cNvSpPr/>
            <p:nvPr/>
          </p:nvSpPr>
          <p:spPr>
            <a:xfrm>
              <a:off x="8672051" y="4700175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1"/>
            <p:cNvSpPr/>
            <p:nvPr/>
          </p:nvSpPr>
          <p:spPr>
            <a:xfrm>
              <a:off x="8233725" y="4842175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1"/>
            <p:cNvSpPr/>
            <p:nvPr/>
          </p:nvSpPr>
          <p:spPr>
            <a:xfrm>
              <a:off x="8914771" y="4558175"/>
              <a:ext cx="2310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31"/>
          <p:cNvGrpSpPr/>
          <p:nvPr/>
        </p:nvGrpSpPr>
        <p:grpSpPr>
          <a:xfrm>
            <a:off x="464275" y="686975"/>
            <a:ext cx="935450" cy="57774"/>
            <a:chOff x="464275" y="686975"/>
            <a:chExt cx="935450" cy="57774"/>
          </a:xfrm>
        </p:grpSpPr>
        <p:sp>
          <p:nvSpPr>
            <p:cNvPr id="1356" name="Google Shape;1356;p31"/>
            <p:cNvSpPr/>
            <p:nvPr/>
          </p:nvSpPr>
          <p:spPr>
            <a:xfrm>
              <a:off x="464275" y="686975"/>
              <a:ext cx="495475" cy="57774"/>
            </a:xfrm>
            <a:custGeom>
              <a:rect b="b" l="l" r="r" t="t"/>
              <a:pathLst>
                <a:path extrusionOk="0" h="852" w="19819">
                  <a:moveTo>
                    <a:pt x="0" y="0"/>
                  </a:moveTo>
                  <a:lnTo>
                    <a:pt x="0" y="851"/>
                  </a:lnTo>
                  <a:lnTo>
                    <a:pt x="19818" y="851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1"/>
            <p:cNvSpPr/>
            <p:nvPr/>
          </p:nvSpPr>
          <p:spPr>
            <a:xfrm>
              <a:off x="1281900" y="686975"/>
              <a:ext cx="117825" cy="57774"/>
            </a:xfrm>
            <a:custGeom>
              <a:rect b="b" l="l" r="r" t="t"/>
              <a:pathLst>
                <a:path extrusionOk="0" h="852" w="4713">
                  <a:moveTo>
                    <a:pt x="1" y="0"/>
                  </a:moveTo>
                  <a:lnTo>
                    <a:pt x="1" y="851"/>
                  </a:lnTo>
                  <a:lnTo>
                    <a:pt x="4712" y="851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8" name="Google Shape;1358;p31"/>
          <p:cNvGrpSpPr/>
          <p:nvPr/>
        </p:nvGrpSpPr>
        <p:grpSpPr>
          <a:xfrm>
            <a:off x="-590717" y="3835555"/>
            <a:ext cx="2043172" cy="2037823"/>
            <a:chOff x="-24800" y="4736675"/>
            <a:chExt cx="572975" cy="571475"/>
          </a:xfrm>
        </p:grpSpPr>
        <p:sp>
          <p:nvSpPr>
            <p:cNvPr id="1359" name="Google Shape;1359;p31"/>
            <p:cNvSpPr/>
            <p:nvPr/>
          </p:nvSpPr>
          <p:spPr>
            <a:xfrm>
              <a:off x="32175" y="4793675"/>
              <a:ext cx="408100" cy="408075"/>
            </a:xfrm>
            <a:custGeom>
              <a:rect b="b" l="l" r="r" t="t"/>
              <a:pathLst>
                <a:path extrusionOk="0" h="16323" w="16324">
                  <a:moveTo>
                    <a:pt x="16019" y="0"/>
                  </a:moveTo>
                  <a:lnTo>
                    <a:pt x="1" y="16019"/>
                  </a:lnTo>
                  <a:cubicBezTo>
                    <a:pt x="62" y="16140"/>
                    <a:pt x="153" y="16201"/>
                    <a:pt x="214" y="16323"/>
                  </a:cubicBezTo>
                  <a:lnTo>
                    <a:pt x="16323" y="213"/>
                  </a:lnTo>
                  <a:cubicBezTo>
                    <a:pt x="16262" y="152"/>
                    <a:pt x="16141" y="61"/>
                    <a:pt x="160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-16450" y="4745050"/>
              <a:ext cx="359450" cy="359450"/>
            </a:xfrm>
            <a:custGeom>
              <a:rect b="b" l="l" r="r" t="t"/>
              <a:pathLst>
                <a:path extrusionOk="0" h="14378" w="14378">
                  <a:moveTo>
                    <a:pt x="13952" y="0"/>
                  </a:moveTo>
                  <a:lnTo>
                    <a:pt x="0" y="13952"/>
                  </a:lnTo>
                  <a:cubicBezTo>
                    <a:pt x="31" y="14104"/>
                    <a:pt x="61" y="14225"/>
                    <a:pt x="122" y="14377"/>
                  </a:cubicBezTo>
                  <a:lnTo>
                    <a:pt x="14378" y="122"/>
                  </a:lnTo>
                  <a:cubicBezTo>
                    <a:pt x="14226" y="91"/>
                    <a:pt x="14104" y="31"/>
                    <a:pt x="13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13175" y="4774675"/>
              <a:ext cx="398975" cy="398975"/>
            </a:xfrm>
            <a:custGeom>
              <a:rect b="b" l="l" r="r" t="t"/>
              <a:pathLst>
                <a:path extrusionOk="0" h="15959" w="15959">
                  <a:moveTo>
                    <a:pt x="15655" y="1"/>
                  </a:moveTo>
                  <a:lnTo>
                    <a:pt x="1" y="15654"/>
                  </a:lnTo>
                  <a:cubicBezTo>
                    <a:pt x="62" y="15776"/>
                    <a:pt x="92" y="15867"/>
                    <a:pt x="183" y="15958"/>
                  </a:cubicBezTo>
                  <a:lnTo>
                    <a:pt x="15959" y="183"/>
                  </a:lnTo>
                  <a:cubicBezTo>
                    <a:pt x="15837" y="122"/>
                    <a:pt x="15715" y="61"/>
                    <a:pt x="156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-4300" y="4757200"/>
              <a:ext cx="383025" cy="383000"/>
            </a:xfrm>
            <a:custGeom>
              <a:rect b="b" l="l" r="r" t="t"/>
              <a:pathLst>
                <a:path extrusionOk="0" h="15320" w="15321">
                  <a:moveTo>
                    <a:pt x="14986" y="0"/>
                  </a:moveTo>
                  <a:lnTo>
                    <a:pt x="1" y="14985"/>
                  </a:lnTo>
                  <a:cubicBezTo>
                    <a:pt x="31" y="15107"/>
                    <a:pt x="122" y="15198"/>
                    <a:pt x="153" y="15320"/>
                  </a:cubicBezTo>
                  <a:lnTo>
                    <a:pt x="15320" y="152"/>
                  </a:lnTo>
                  <a:cubicBezTo>
                    <a:pt x="15199" y="122"/>
                    <a:pt x="15107" y="61"/>
                    <a:pt x="14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-24050" y="4738200"/>
              <a:ext cx="326025" cy="326025"/>
            </a:xfrm>
            <a:custGeom>
              <a:rect b="b" l="l" r="r" t="t"/>
              <a:pathLst>
                <a:path extrusionOk="0" h="13041" w="13041">
                  <a:moveTo>
                    <a:pt x="12584" y="1"/>
                  </a:moveTo>
                  <a:lnTo>
                    <a:pt x="0" y="12584"/>
                  </a:lnTo>
                  <a:cubicBezTo>
                    <a:pt x="0" y="12736"/>
                    <a:pt x="31" y="12888"/>
                    <a:pt x="31" y="13040"/>
                  </a:cubicBezTo>
                  <a:lnTo>
                    <a:pt x="13040" y="61"/>
                  </a:lnTo>
                  <a:cubicBezTo>
                    <a:pt x="12888" y="1"/>
                    <a:pt x="12736" y="1"/>
                    <a:pt x="12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55750" y="4817225"/>
              <a:ext cx="410350" cy="410375"/>
            </a:xfrm>
            <a:custGeom>
              <a:rect b="b" l="l" r="r" t="t"/>
              <a:pathLst>
                <a:path extrusionOk="0" h="16415" w="16414">
                  <a:moveTo>
                    <a:pt x="16201" y="1"/>
                  </a:moveTo>
                  <a:lnTo>
                    <a:pt x="0" y="16202"/>
                  </a:lnTo>
                  <a:lnTo>
                    <a:pt x="122" y="16293"/>
                  </a:lnTo>
                  <a:lnTo>
                    <a:pt x="213" y="16414"/>
                  </a:lnTo>
                  <a:lnTo>
                    <a:pt x="16414" y="244"/>
                  </a:lnTo>
                  <a:cubicBezTo>
                    <a:pt x="16414" y="183"/>
                    <a:pt x="16353" y="153"/>
                    <a:pt x="16292" y="122"/>
                  </a:cubicBezTo>
                  <a:lnTo>
                    <a:pt x="162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-24800" y="4736675"/>
              <a:ext cx="280425" cy="280425"/>
            </a:xfrm>
            <a:custGeom>
              <a:rect b="b" l="l" r="r" t="t"/>
              <a:pathLst>
                <a:path extrusionOk="0" h="11217" w="11217">
                  <a:moveTo>
                    <a:pt x="11216" y="1"/>
                  </a:moveTo>
                  <a:cubicBezTo>
                    <a:pt x="11003" y="1"/>
                    <a:pt x="10851" y="1"/>
                    <a:pt x="10669" y="31"/>
                  </a:cubicBezTo>
                  <a:lnTo>
                    <a:pt x="30" y="10670"/>
                  </a:lnTo>
                  <a:cubicBezTo>
                    <a:pt x="30" y="10852"/>
                    <a:pt x="0" y="11004"/>
                    <a:pt x="0" y="11217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-18725" y="4743525"/>
              <a:ext cx="217350" cy="216600"/>
            </a:xfrm>
            <a:custGeom>
              <a:rect b="b" l="l" r="r" t="t"/>
              <a:pathLst>
                <a:path extrusionOk="0" h="8664" w="8694">
                  <a:moveTo>
                    <a:pt x="8693" y="0"/>
                  </a:moveTo>
                  <a:lnTo>
                    <a:pt x="8693" y="0"/>
                  </a:lnTo>
                  <a:cubicBezTo>
                    <a:pt x="8450" y="31"/>
                    <a:pt x="8207" y="92"/>
                    <a:pt x="7994" y="183"/>
                  </a:cubicBezTo>
                  <a:lnTo>
                    <a:pt x="213" y="7964"/>
                  </a:lnTo>
                  <a:cubicBezTo>
                    <a:pt x="122" y="8207"/>
                    <a:pt x="61" y="8420"/>
                    <a:pt x="0" y="8663"/>
                  </a:cubicBezTo>
                  <a:lnTo>
                    <a:pt x="86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267750" y="5029250"/>
              <a:ext cx="280425" cy="278900"/>
            </a:xfrm>
            <a:custGeom>
              <a:rect b="b" l="l" r="r" t="t"/>
              <a:pathLst>
                <a:path extrusionOk="0" h="11156" w="11217">
                  <a:moveTo>
                    <a:pt x="11216" y="0"/>
                  </a:moveTo>
                  <a:lnTo>
                    <a:pt x="0" y="11155"/>
                  </a:lnTo>
                  <a:cubicBezTo>
                    <a:pt x="183" y="11155"/>
                    <a:pt x="335" y="11155"/>
                    <a:pt x="517" y="11125"/>
                  </a:cubicBezTo>
                  <a:lnTo>
                    <a:pt x="11156" y="517"/>
                  </a:lnTo>
                  <a:cubicBezTo>
                    <a:pt x="11156" y="334"/>
                    <a:pt x="11216" y="182"/>
                    <a:pt x="11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219875" y="4981375"/>
              <a:ext cx="326025" cy="325250"/>
            </a:xfrm>
            <a:custGeom>
              <a:rect b="b" l="l" r="r" t="t"/>
              <a:pathLst>
                <a:path extrusionOk="0" h="13010" w="13041">
                  <a:moveTo>
                    <a:pt x="13010" y="0"/>
                  </a:moveTo>
                  <a:lnTo>
                    <a:pt x="1" y="12979"/>
                  </a:lnTo>
                  <a:cubicBezTo>
                    <a:pt x="152" y="13009"/>
                    <a:pt x="304" y="13009"/>
                    <a:pt x="456" y="13009"/>
                  </a:cubicBezTo>
                  <a:lnTo>
                    <a:pt x="13040" y="456"/>
                  </a:lnTo>
                  <a:cubicBezTo>
                    <a:pt x="13040" y="304"/>
                    <a:pt x="13010" y="152"/>
                    <a:pt x="130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13950" y="4775425"/>
              <a:ext cx="101850" cy="101850"/>
            </a:xfrm>
            <a:custGeom>
              <a:rect b="b" l="l" r="r" t="t"/>
              <a:pathLst>
                <a:path extrusionOk="0" h="4074" w="4074">
                  <a:moveTo>
                    <a:pt x="4073" y="1"/>
                  </a:moveTo>
                  <a:lnTo>
                    <a:pt x="4073" y="1"/>
                  </a:lnTo>
                  <a:cubicBezTo>
                    <a:pt x="3253" y="487"/>
                    <a:pt x="2462" y="1065"/>
                    <a:pt x="1794" y="1794"/>
                  </a:cubicBezTo>
                  <a:cubicBezTo>
                    <a:pt x="1095" y="2463"/>
                    <a:pt x="487" y="3253"/>
                    <a:pt x="0" y="4074"/>
                  </a:cubicBezTo>
                  <a:lnTo>
                    <a:pt x="4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324750" y="5086225"/>
              <a:ext cx="216575" cy="215850"/>
            </a:xfrm>
            <a:custGeom>
              <a:rect b="b" l="l" r="r" t="t"/>
              <a:pathLst>
                <a:path extrusionOk="0" h="8634" w="8663">
                  <a:moveTo>
                    <a:pt x="8663" y="1"/>
                  </a:moveTo>
                  <a:lnTo>
                    <a:pt x="0" y="8633"/>
                  </a:lnTo>
                  <a:cubicBezTo>
                    <a:pt x="213" y="8572"/>
                    <a:pt x="456" y="8511"/>
                    <a:pt x="669" y="8420"/>
                  </a:cubicBezTo>
                  <a:lnTo>
                    <a:pt x="8481" y="669"/>
                  </a:lnTo>
                  <a:cubicBezTo>
                    <a:pt x="8541" y="457"/>
                    <a:pt x="8572" y="213"/>
                    <a:pt x="86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1"/>
            <p:cNvSpPr/>
            <p:nvPr/>
          </p:nvSpPr>
          <p:spPr>
            <a:xfrm>
              <a:off x="406050" y="5167550"/>
              <a:ext cx="101850" cy="101850"/>
            </a:xfrm>
            <a:custGeom>
              <a:rect b="b" l="l" r="r" t="t"/>
              <a:pathLst>
                <a:path extrusionOk="0" h="4074" w="4074">
                  <a:moveTo>
                    <a:pt x="4073" y="0"/>
                  </a:moveTo>
                  <a:lnTo>
                    <a:pt x="0" y="4073"/>
                  </a:lnTo>
                  <a:cubicBezTo>
                    <a:pt x="821" y="3587"/>
                    <a:pt x="1611" y="3009"/>
                    <a:pt x="2280" y="2280"/>
                  </a:cubicBezTo>
                  <a:cubicBezTo>
                    <a:pt x="2979" y="1611"/>
                    <a:pt x="3587" y="821"/>
                    <a:pt x="4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1"/>
            <p:cNvSpPr/>
            <p:nvPr/>
          </p:nvSpPr>
          <p:spPr>
            <a:xfrm>
              <a:off x="111200" y="4872700"/>
              <a:ext cx="398975" cy="398975"/>
            </a:xfrm>
            <a:custGeom>
              <a:rect b="b" l="l" r="r" t="t"/>
              <a:pathLst>
                <a:path extrusionOk="0" h="15959" w="15959">
                  <a:moveTo>
                    <a:pt x="15746" y="1"/>
                  </a:moveTo>
                  <a:lnTo>
                    <a:pt x="1" y="15745"/>
                  </a:lnTo>
                  <a:cubicBezTo>
                    <a:pt x="92" y="15837"/>
                    <a:pt x="214" y="15867"/>
                    <a:pt x="305" y="15958"/>
                  </a:cubicBezTo>
                  <a:lnTo>
                    <a:pt x="15959" y="305"/>
                  </a:lnTo>
                  <a:cubicBezTo>
                    <a:pt x="15867" y="183"/>
                    <a:pt x="15837" y="61"/>
                    <a:pt x="15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1"/>
            <p:cNvSpPr/>
            <p:nvPr/>
          </p:nvSpPr>
          <p:spPr>
            <a:xfrm>
              <a:off x="81575" y="4843075"/>
              <a:ext cx="408075" cy="408075"/>
            </a:xfrm>
            <a:custGeom>
              <a:rect b="b" l="l" r="r" t="t"/>
              <a:pathLst>
                <a:path extrusionOk="0" h="16323" w="16323">
                  <a:moveTo>
                    <a:pt x="16110" y="0"/>
                  </a:moveTo>
                  <a:lnTo>
                    <a:pt x="0" y="16110"/>
                  </a:lnTo>
                  <a:cubicBezTo>
                    <a:pt x="61" y="16171"/>
                    <a:pt x="183" y="16262"/>
                    <a:pt x="304" y="16323"/>
                  </a:cubicBezTo>
                  <a:lnTo>
                    <a:pt x="16323" y="304"/>
                  </a:lnTo>
                  <a:cubicBezTo>
                    <a:pt x="16262" y="183"/>
                    <a:pt x="16171" y="122"/>
                    <a:pt x="16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1"/>
            <p:cNvSpPr/>
            <p:nvPr/>
          </p:nvSpPr>
          <p:spPr>
            <a:xfrm>
              <a:off x="179600" y="4941100"/>
              <a:ext cx="358700" cy="358675"/>
            </a:xfrm>
            <a:custGeom>
              <a:rect b="b" l="l" r="r" t="t"/>
              <a:pathLst>
                <a:path extrusionOk="0" h="14347" w="14348">
                  <a:moveTo>
                    <a:pt x="14226" y="0"/>
                  </a:moveTo>
                  <a:lnTo>
                    <a:pt x="1" y="14225"/>
                  </a:lnTo>
                  <a:cubicBezTo>
                    <a:pt x="92" y="14286"/>
                    <a:pt x="244" y="14316"/>
                    <a:pt x="396" y="14347"/>
                  </a:cubicBezTo>
                  <a:lnTo>
                    <a:pt x="14347" y="395"/>
                  </a:lnTo>
                  <a:cubicBezTo>
                    <a:pt x="14317" y="243"/>
                    <a:pt x="14287" y="152"/>
                    <a:pt x="14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1"/>
            <p:cNvSpPr/>
            <p:nvPr/>
          </p:nvSpPr>
          <p:spPr>
            <a:xfrm>
              <a:off x="143125" y="4904625"/>
              <a:ext cx="383000" cy="383000"/>
            </a:xfrm>
            <a:custGeom>
              <a:rect b="b" l="l" r="r" t="t"/>
              <a:pathLst>
                <a:path extrusionOk="0" h="15320" w="15320">
                  <a:moveTo>
                    <a:pt x="15168" y="0"/>
                  </a:moveTo>
                  <a:lnTo>
                    <a:pt x="1" y="15168"/>
                  </a:lnTo>
                  <a:cubicBezTo>
                    <a:pt x="122" y="15198"/>
                    <a:pt x="213" y="15289"/>
                    <a:pt x="335" y="15320"/>
                  </a:cubicBezTo>
                  <a:lnTo>
                    <a:pt x="15320" y="335"/>
                  </a:lnTo>
                  <a:cubicBezTo>
                    <a:pt x="15290" y="243"/>
                    <a:pt x="15198" y="122"/>
                    <a:pt x="15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6" name="Google Shape;1376;p31"/>
          <p:cNvGrpSpPr/>
          <p:nvPr/>
        </p:nvGrpSpPr>
        <p:grpSpPr>
          <a:xfrm>
            <a:off x="1649600" y="4644025"/>
            <a:ext cx="1473769" cy="330525"/>
            <a:chOff x="1649600" y="4644025"/>
            <a:chExt cx="1473769" cy="330525"/>
          </a:xfrm>
        </p:grpSpPr>
        <p:sp>
          <p:nvSpPr>
            <p:cNvPr id="1377" name="Google Shape;1377;p31"/>
            <p:cNvSpPr/>
            <p:nvPr/>
          </p:nvSpPr>
          <p:spPr>
            <a:xfrm>
              <a:off x="1649600" y="4644025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1"/>
            <p:cNvSpPr/>
            <p:nvPr/>
          </p:nvSpPr>
          <p:spPr>
            <a:xfrm>
              <a:off x="2336469" y="4926850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1"/>
            <p:cNvSpPr/>
            <p:nvPr/>
          </p:nvSpPr>
          <p:spPr>
            <a:xfrm>
              <a:off x="2259196" y="4807800"/>
              <a:ext cx="1773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"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32"/>
          <p:cNvSpPr txBox="1"/>
          <p:nvPr>
            <p:ph type="title"/>
          </p:nvPr>
        </p:nvSpPr>
        <p:spPr>
          <a:xfrm>
            <a:off x="5191724" y="3343742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82" name="Google Shape;1382;p32"/>
          <p:cNvSpPr txBox="1"/>
          <p:nvPr>
            <p:ph idx="1" type="subTitle"/>
          </p:nvPr>
        </p:nvSpPr>
        <p:spPr>
          <a:xfrm>
            <a:off x="5191724" y="3871457"/>
            <a:ext cx="19449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3" name="Google Shape;1383;p32"/>
          <p:cNvSpPr txBox="1"/>
          <p:nvPr>
            <p:ph idx="2" type="title"/>
          </p:nvPr>
        </p:nvSpPr>
        <p:spPr>
          <a:xfrm>
            <a:off x="2007388" y="3343755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84" name="Google Shape;1384;p32"/>
          <p:cNvSpPr txBox="1"/>
          <p:nvPr>
            <p:ph idx="3" type="subTitle"/>
          </p:nvPr>
        </p:nvSpPr>
        <p:spPr>
          <a:xfrm>
            <a:off x="2007388" y="3871455"/>
            <a:ext cx="19449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5" name="Google Shape;1385;p32"/>
          <p:cNvSpPr txBox="1"/>
          <p:nvPr>
            <p:ph idx="4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86" name="Google Shape;1386;p32"/>
          <p:cNvGrpSpPr/>
          <p:nvPr/>
        </p:nvGrpSpPr>
        <p:grpSpPr>
          <a:xfrm>
            <a:off x="6185115" y="-3979"/>
            <a:ext cx="3568475" cy="1241675"/>
            <a:chOff x="6185115" y="-3979"/>
            <a:chExt cx="3568475" cy="1241675"/>
          </a:xfrm>
        </p:grpSpPr>
        <p:sp>
          <p:nvSpPr>
            <p:cNvPr id="1387" name="Google Shape;1387;p32"/>
            <p:cNvSpPr/>
            <p:nvPr/>
          </p:nvSpPr>
          <p:spPr>
            <a:xfrm>
              <a:off x="7868265" y="-3979"/>
              <a:ext cx="1885325" cy="277375"/>
            </a:xfrm>
            <a:custGeom>
              <a:rect b="b" l="l" r="r" t="t"/>
              <a:pathLst>
                <a:path extrusionOk="0" h="11095" w="75413">
                  <a:moveTo>
                    <a:pt x="0" y="0"/>
                  </a:moveTo>
                  <a:lnTo>
                    <a:pt x="0" y="11094"/>
                  </a:lnTo>
                  <a:lnTo>
                    <a:pt x="75412" y="11094"/>
                  </a:lnTo>
                  <a:lnTo>
                    <a:pt x="754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8" name="Google Shape;1388;p32"/>
            <p:cNvGrpSpPr/>
            <p:nvPr/>
          </p:nvGrpSpPr>
          <p:grpSpPr>
            <a:xfrm>
              <a:off x="6810490" y="151021"/>
              <a:ext cx="2308575" cy="841225"/>
              <a:chOff x="863500" y="151021"/>
              <a:chExt cx="2308575" cy="841225"/>
            </a:xfrm>
          </p:grpSpPr>
          <p:sp>
            <p:nvSpPr>
              <p:cNvPr id="1389" name="Google Shape;1389;p32"/>
              <p:cNvSpPr/>
              <p:nvPr/>
            </p:nvSpPr>
            <p:spPr>
              <a:xfrm>
                <a:off x="863500" y="151021"/>
                <a:ext cx="33475" cy="34225"/>
              </a:xfrm>
              <a:custGeom>
                <a:rect b="b" l="l" r="r" t="t"/>
                <a:pathLst>
                  <a:path extrusionOk="0" h="1369" w="1339">
                    <a:moveTo>
                      <a:pt x="669" y="1"/>
                    </a:moveTo>
                    <a:cubicBezTo>
                      <a:pt x="274" y="1"/>
                      <a:pt x="1" y="305"/>
                      <a:pt x="1" y="669"/>
                    </a:cubicBezTo>
                    <a:cubicBezTo>
                      <a:pt x="1" y="1065"/>
                      <a:pt x="274" y="1368"/>
                      <a:pt x="669" y="1368"/>
                    </a:cubicBezTo>
                    <a:cubicBezTo>
                      <a:pt x="1034" y="1368"/>
                      <a:pt x="1338" y="1065"/>
                      <a:pt x="1338" y="669"/>
                    </a:cubicBezTo>
                    <a:cubicBezTo>
                      <a:pt x="1338" y="305"/>
                      <a:pt x="103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32"/>
              <p:cNvSpPr/>
              <p:nvPr/>
            </p:nvSpPr>
            <p:spPr>
              <a:xfrm>
                <a:off x="1053475" y="151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669"/>
                    </a:cubicBezTo>
                    <a:cubicBezTo>
                      <a:pt x="1" y="1065"/>
                      <a:pt x="305" y="1368"/>
                      <a:pt x="669" y="1368"/>
                    </a:cubicBezTo>
                    <a:cubicBezTo>
                      <a:pt x="1064" y="1368"/>
                      <a:pt x="1368" y="1065"/>
                      <a:pt x="1368" y="669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32"/>
              <p:cNvSpPr/>
              <p:nvPr/>
            </p:nvSpPr>
            <p:spPr>
              <a:xfrm>
                <a:off x="1241925" y="151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65" y="1"/>
                      <a:pt x="1" y="305"/>
                      <a:pt x="1" y="669"/>
                    </a:cubicBezTo>
                    <a:cubicBezTo>
                      <a:pt x="1" y="1065"/>
                      <a:pt x="305" y="1368"/>
                      <a:pt x="700" y="1368"/>
                    </a:cubicBezTo>
                    <a:cubicBezTo>
                      <a:pt x="1065" y="1368"/>
                      <a:pt x="1369" y="1065"/>
                      <a:pt x="1369" y="669"/>
                    </a:cubicBezTo>
                    <a:cubicBezTo>
                      <a:pt x="1369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32"/>
              <p:cNvSpPr/>
              <p:nvPr/>
            </p:nvSpPr>
            <p:spPr>
              <a:xfrm>
                <a:off x="1431900" y="151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669"/>
                    </a:cubicBezTo>
                    <a:cubicBezTo>
                      <a:pt x="1" y="1065"/>
                      <a:pt x="305" y="1368"/>
                      <a:pt x="700" y="1368"/>
                    </a:cubicBezTo>
                    <a:cubicBezTo>
                      <a:pt x="1065" y="1368"/>
                      <a:pt x="1368" y="1065"/>
                      <a:pt x="1368" y="669"/>
                    </a:cubicBezTo>
                    <a:cubicBezTo>
                      <a:pt x="1368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32"/>
              <p:cNvSpPr/>
              <p:nvPr/>
            </p:nvSpPr>
            <p:spPr>
              <a:xfrm>
                <a:off x="1621875" y="151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669"/>
                    </a:cubicBezTo>
                    <a:cubicBezTo>
                      <a:pt x="1" y="1065"/>
                      <a:pt x="305" y="1368"/>
                      <a:pt x="700" y="1368"/>
                    </a:cubicBezTo>
                    <a:cubicBezTo>
                      <a:pt x="1064" y="1368"/>
                      <a:pt x="1368" y="1065"/>
                      <a:pt x="1368" y="669"/>
                    </a:cubicBezTo>
                    <a:cubicBezTo>
                      <a:pt x="1368" y="305"/>
                      <a:pt x="1064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32"/>
              <p:cNvSpPr/>
              <p:nvPr/>
            </p:nvSpPr>
            <p:spPr>
              <a:xfrm>
                <a:off x="1811100" y="1510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669"/>
                    </a:cubicBezTo>
                    <a:cubicBezTo>
                      <a:pt x="0" y="1065"/>
                      <a:pt x="304" y="1368"/>
                      <a:pt x="699" y="1368"/>
                    </a:cubicBezTo>
                    <a:cubicBezTo>
                      <a:pt x="1064" y="1368"/>
                      <a:pt x="1368" y="1065"/>
                      <a:pt x="1368" y="669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32"/>
              <p:cNvSpPr/>
              <p:nvPr/>
            </p:nvSpPr>
            <p:spPr>
              <a:xfrm>
                <a:off x="2001075" y="1510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669"/>
                    </a:cubicBezTo>
                    <a:cubicBezTo>
                      <a:pt x="0" y="1065"/>
                      <a:pt x="304" y="1368"/>
                      <a:pt x="699" y="1368"/>
                    </a:cubicBezTo>
                    <a:cubicBezTo>
                      <a:pt x="1064" y="1368"/>
                      <a:pt x="1368" y="1065"/>
                      <a:pt x="1368" y="669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32"/>
              <p:cNvSpPr/>
              <p:nvPr/>
            </p:nvSpPr>
            <p:spPr>
              <a:xfrm>
                <a:off x="2190275" y="151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669"/>
                    </a:cubicBezTo>
                    <a:cubicBezTo>
                      <a:pt x="1" y="1065"/>
                      <a:pt x="305" y="1368"/>
                      <a:pt x="669" y="1368"/>
                    </a:cubicBezTo>
                    <a:cubicBezTo>
                      <a:pt x="1064" y="1368"/>
                      <a:pt x="1368" y="1065"/>
                      <a:pt x="1368" y="669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32"/>
              <p:cNvSpPr/>
              <p:nvPr/>
            </p:nvSpPr>
            <p:spPr>
              <a:xfrm>
                <a:off x="2380250" y="151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669"/>
                    </a:cubicBezTo>
                    <a:cubicBezTo>
                      <a:pt x="0" y="1065"/>
                      <a:pt x="304" y="1368"/>
                      <a:pt x="669" y="1368"/>
                    </a:cubicBezTo>
                    <a:cubicBezTo>
                      <a:pt x="1064" y="1368"/>
                      <a:pt x="1368" y="1065"/>
                      <a:pt x="1368" y="669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32"/>
              <p:cNvSpPr/>
              <p:nvPr/>
            </p:nvSpPr>
            <p:spPr>
              <a:xfrm>
                <a:off x="2570225" y="151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669"/>
                    </a:cubicBezTo>
                    <a:cubicBezTo>
                      <a:pt x="0" y="1065"/>
                      <a:pt x="304" y="1368"/>
                      <a:pt x="669" y="1368"/>
                    </a:cubicBezTo>
                    <a:cubicBezTo>
                      <a:pt x="1064" y="1368"/>
                      <a:pt x="1368" y="1065"/>
                      <a:pt x="1368" y="669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32"/>
              <p:cNvSpPr/>
              <p:nvPr/>
            </p:nvSpPr>
            <p:spPr>
              <a:xfrm>
                <a:off x="2758675" y="15102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1" y="305"/>
                      <a:pt x="1" y="669"/>
                    </a:cubicBezTo>
                    <a:cubicBezTo>
                      <a:pt x="1" y="1065"/>
                      <a:pt x="335" y="1368"/>
                      <a:pt x="700" y="1368"/>
                    </a:cubicBezTo>
                    <a:cubicBezTo>
                      <a:pt x="1095" y="1368"/>
                      <a:pt x="1399" y="1065"/>
                      <a:pt x="1399" y="669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32"/>
              <p:cNvSpPr/>
              <p:nvPr/>
            </p:nvSpPr>
            <p:spPr>
              <a:xfrm>
                <a:off x="2948650" y="15102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0" y="305"/>
                      <a:pt x="0" y="669"/>
                    </a:cubicBezTo>
                    <a:cubicBezTo>
                      <a:pt x="0" y="1065"/>
                      <a:pt x="335" y="1368"/>
                      <a:pt x="700" y="1368"/>
                    </a:cubicBezTo>
                    <a:cubicBezTo>
                      <a:pt x="1095" y="1368"/>
                      <a:pt x="1399" y="1065"/>
                      <a:pt x="1399" y="669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32"/>
              <p:cNvSpPr/>
              <p:nvPr/>
            </p:nvSpPr>
            <p:spPr>
              <a:xfrm>
                <a:off x="3137875" y="1510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669"/>
                    </a:cubicBezTo>
                    <a:cubicBezTo>
                      <a:pt x="0" y="1065"/>
                      <a:pt x="304" y="1368"/>
                      <a:pt x="699" y="1368"/>
                    </a:cubicBezTo>
                    <a:cubicBezTo>
                      <a:pt x="1064" y="1368"/>
                      <a:pt x="1368" y="1065"/>
                      <a:pt x="1368" y="669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32"/>
              <p:cNvSpPr/>
              <p:nvPr/>
            </p:nvSpPr>
            <p:spPr>
              <a:xfrm>
                <a:off x="863500" y="312121"/>
                <a:ext cx="33475" cy="34225"/>
              </a:xfrm>
              <a:custGeom>
                <a:rect b="b" l="l" r="r" t="t"/>
                <a:pathLst>
                  <a:path extrusionOk="0" h="1369" w="1339">
                    <a:moveTo>
                      <a:pt x="669" y="1"/>
                    </a:moveTo>
                    <a:cubicBezTo>
                      <a:pt x="274" y="1"/>
                      <a:pt x="1" y="305"/>
                      <a:pt x="1" y="700"/>
                    </a:cubicBezTo>
                    <a:cubicBezTo>
                      <a:pt x="1" y="1064"/>
                      <a:pt x="274" y="1368"/>
                      <a:pt x="669" y="1368"/>
                    </a:cubicBezTo>
                    <a:cubicBezTo>
                      <a:pt x="1034" y="1368"/>
                      <a:pt x="1338" y="1064"/>
                      <a:pt x="1338" y="700"/>
                    </a:cubicBezTo>
                    <a:cubicBezTo>
                      <a:pt x="1338" y="305"/>
                      <a:pt x="103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32"/>
              <p:cNvSpPr/>
              <p:nvPr/>
            </p:nvSpPr>
            <p:spPr>
              <a:xfrm>
                <a:off x="1053475" y="3121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4"/>
                      <a:pt x="305" y="1368"/>
                      <a:pt x="669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32"/>
              <p:cNvSpPr/>
              <p:nvPr/>
            </p:nvSpPr>
            <p:spPr>
              <a:xfrm>
                <a:off x="1241925" y="3121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65" y="1"/>
                      <a:pt x="1" y="305"/>
                      <a:pt x="1" y="700"/>
                    </a:cubicBezTo>
                    <a:cubicBezTo>
                      <a:pt x="1" y="1064"/>
                      <a:pt x="305" y="1368"/>
                      <a:pt x="700" y="1368"/>
                    </a:cubicBezTo>
                    <a:cubicBezTo>
                      <a:pt x="1065" y="1368"/>
                      <a:pt x="1369" y="1064"/>
                      <a:pt x="1369" y="700"/>
                    </a:cubicBezTo>
                    <a:cubicBezTo>
                      <a:pt x="1369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32"/>
              <p:cNvSpPr/>
              <p:nvPr/>
            </p:nvSpPr>
            <p:spPr>
              <a:xfrm>
                <a:off x="1431900" y="3121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4"/>
                      <a:pt x="305" y="1368"/>
                      <a:pt x="700" y="1368"/>
                    </a:cubicBezTo>
                    <a:cubicBezTo>
                      <a:pt x="1065" y="1368"/>
                      <a:pt x="1368" y="1064"/>
                      <a:pt x="1368" y="700"/>
                    </a:cubicBezTo>
                    <a:cubicBezTo>
                      <a:pt x="1368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32"/>
              <p:cNvSpPr/>
              <p:nvPr/>
            </p:nvSpPr>
            <p:spPr>
              <a:xfrm>
                <a:off x="1621875" y="3121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4"/>
                      <a:pt x="305" y="1368"/>
                      <a:pt x="700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5"/>
                      <a:pt x="1064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32"/>
              <p:cNvSpPr/>
              <p:nvPr/>
            </p:nvSpPr>
            <p:spPr>
              <a:xfrm>
                <a:off x="1811100" y="3121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4"/>
                      <a:pt x="304" y="1368"/>
                      <a:pt x="699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32"/>
              <p:cNvSpPr/>
              <p:nvPr/>
            </p:nvSpPr>
            <p:spPr>
              <a:xfrm>
                <a:off x="2001075" y="3121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4"/>
                      <a:pt x="304" y="1368"/>
                      <a:pt x="699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32"/>
              <p:cNvSpPr/>
              <p:nvPr/>
            </p:nvSpPr>
            <p:spPr>
              <a:xfrm>
                <a:off x="2190275" y="3121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4"/>
                      <a:pt x="305" y="1368"/>
                      <a:pt x="669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32"/>
              <p:cNvSpPr/>
              <p:nvPr/>
            </p:nvSpPr>
            <p:spPr>
              <a:xfrm>
                <a:off x="2380250" y="3121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4"/>
                      <a:pt x="304" y="1368"/>
                      <a:pt x="669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32"/>
              <p:cNvSpPr/>
              <p:nvPr/>
            </p:nvSpPr>
            <p:spPr>
              <a:xfrm>
                <a:off x="2570225" y="3121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4"/>
                      <a:pt x="304" y="1368"/>
                      <a:pt x="669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32"/>
              <p:cNvSpPr/>
              <p:nvPr/>
            </p:nvSpPr>
            <p:spPr>
              <a:xfrm>
                <a:off x="2758675" y="31212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1" y="305"/>
                      <a:pt x="1" y="700"/>
                    </a:cubicBezTo>
                    <a:cubicBezTo>
                      <a:pt x="1" y="1064"/>
                      <a:pt x="335" y="1368"/>
                      <a:pt x="700" y="1368"/>
                    </a:cubicBezTo>
                    <a:cubicBezTo>
                      <a:pt x="1095" y="1368"/>
                      <a:pt x="1399" y="1064"/>
                      <a:pt x="1399" y="700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32"/>
              <p:cNvSpPr/>
              <p:nvPr/>
            </p:nvSpPr>
            <p:spPr>
              <a:xfrm>
                <a:off x="2948650" y="31212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0" y="305"/>
                      <a:pt x="0" y="700"/>
                    </a:cubicBezTo>
                    <a:cubicBezTo>
                      <a:pt x="0" y="1064"/>
                      <a:pt x="335" y="1368"/>
                      <a:pt x="700" y="1368"/>
                    </a:cubicBezTo>
                    <a:cubicBezTo>
                      <a:pt x="1095" y="1368"/>
                      <a:pt x="1399" y="1064"/>
                      <a:pt x="1399" y="700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32"/>
              <p:cNvSpPr/>
              <p:nvPr/>
            </p:nvSpPr>
            <p:spPr>
              <a:xfrm>
                <a:off x="3137875" y="3121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4"/>
                      <a:pt x="304" y="1368"/>
                      <a:pt x="699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2"/>
              <p:cNvSpPr/>
              <p:nvPr/>
            </p:nvSpPr>
            <p:spPr>
              <a:xfrm>
                <a:off x="863500" y="473971"/>
                <a:ext cx="33475" cy="34225"/>
              </a:xfrm>
              <a:custGeom>
                <a:rect b="b" l="l" r="r" t="t"/>
                <a:pathLst>
                  <a:path extrusionOk="0" h="1369" w="1339">
                    <a:moveTo>
                      <a:pt x="669" y="1"/>
                    </a:moveTo>
                    <a:cubicBezTo>
                      <a:pt x="274" y="1"/>
                      <a:pt x="1" y="305"/>
                      <a:pt x="1" y="670"/>
                    </a:cubicBezTo>
                    <a:cubicBezTo>
                      <a:pt x="1" y="1065"/>
                      <a:pt x="274" y="1369"/>
                      <a:pt x="669" y="1369"/>
                    </a:cubicBezTo>
                    <a:cubicBezTo>
                      <a:pt x="1034" y="1369"/>
                      <a:pt x="1338" y="1065"/>
                      <a:pt x="1338" y="670"/>
                    </a:cubicBezTo>
                    <a:cubicBezTo>
                      <a:pt x="1338" y="305"/>
                      <a:pt x="103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32"/>
              <p:cNvSpPr/>
              <p:nvPr/>
            </p:nvSpPr>
            <p:spPr>
              <a:xfrm>
                <a:off x="1053475" y="4739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32"/>
              <p:cNvSpPr/>
              <p:nvPr/>
            </p:nvSpPr>
            <p:spPr>
              <a:xfrm>
                <a:off x="1241925" y="4739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6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69" y="1065"/>
                      <a:pt x="1369" y="670"/>
                    </a:cubicBezTo>
                    <a:cubicBezTo>
                      <a:pt x="1369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32"/>
              <p:cNvSpPr/>
              <p:nvPr/>
            </p:nvSpPr>
            <p:spPr>
              <a:xfrm>
                <a:off x="1431900" y="4739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68" y="1065"/>
                      <a:pt x="1368" y="670"/>
                    </a:cubicBezTo>
                    <a:cubicBezTo>
                      <a:pt x="1368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32"/>
              <p:cNvSpPr/>
              <p:nvPr/>
            </p:nvSpPr>
            <p:spPr>
              <a:xfrm>
                <a:off x="1621875" y="4739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32"/>
              <p:cNvSpPr/>
              <p:nvPr/>
            </p:nvSpPr>
            <p:spPr>
              <a:xfrm>
                <a:off x="1811100" y="47397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32"/>
              <p:cNvSpPr/>
              <p:nvPr/>
            </p:nvSpPr>
            <p:spPr>
              <a:xfrm>
                <a:off x="2001075" y="47397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32"/>
              <p:cNvSpPr/>
              <p:nvPr/>
            </p:nvSpPr>
            <p:spPr>
              <a:xfrm>
                <a:off x="2190275" y="4739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2"/>
              <p:cNvSpPr/>
              <p:nvPr/>
            </p:nvSpPr>
            <p:spPr>
              <a:xfrm>
                <a:off x="2380250" y="4739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6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32"/>
              <p:cNvSpPr/>
              <p:nvPr/>
            </p:nvSpPr>
            <p:spPr>
              <a:xfrm>
                <a:off x="2570225" y="4739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6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32"/>
              <p:cNvSpPr/>
              <p:nvPr/>
            </p:nvSpPr>
            <p:spPr>
              <a:xfrm>
                <a:off x="2758675" y="47397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1" y="305"/>
                      <a:pt x="1" y="670"/>
                    </a:cubicBezTo>
                    <a:cubicBezTo>
                      <a:pt x="1" y="1065"/>
                      <a:pt x="335" y="1369"/>
                      <a:pt x="700" y="1369"/>
                    </a:cubicBezTo>
                    <a:cubicBezTo>
                      <a:pt x="1095" y="1369"/>
                      <a:pt x="1399" y="1065"/>
                      <a:pt x="1399" y="670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32"/>
              <p:cNvSpPr/>
              <p:nvPr/>
            </p:nvSpPr>
            <p:spPr>
              <a:xfrm>
                <a:off x="2948650" y="47397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0" y="305"/>
                      <a:pt x="0" y="670"/>
                    </a:cubicBezTo>
                    <a:cubicBezTo>
                      <a:pt x="0" y="1065"/>
                      <a:pt x="335" y="1369"/>
                      <a:pt x="700" y="1369"/>
                    </a:cubicBezTo>
                    <a:cubicBezTo>
                      <a:pt x="1095" y="1369"/>
                      <a:pt x="1399" y="1065"/>
                      <a:pt x="1399" y="670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32"/>
              <p:cNvSpPr/>
              <p:nvPr/>
            </p:nvSpPr>
            <p:spPr>
              <a:xfrm>
                <a:off x="3137875" y="47397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32"/>
              <p:cNvSpPr/>
              <p:nvPr/>
            </p:nvSpPr>
            <p:spPr>
              <a:xfrm>
                <a:off x="863500" y="635071"/>
                <a:ext cx="33475" cy="34225"/>
              </a:xfrm>
              <a:custGeom>
                <a:rect b="b" l="l" r="r" t="t"/>
                <a:pathLst>
                  <a:path extrusionOk="0" h="1369" w="1339">
                    <a:moveTo>
                      <a:pt x="669" y="1"/>
                    </a:moveTo>
                    <a:cubicBezTo>
                      <a:pt x="274" y="1"/>
                      <a:pt x="1" y="305"/>
                      <a:pt x="1" y="700"/>
                    </a:cubicBezTo>
                    <a:cubicBezTo>
                      <a:pt x="1" y="1065"/>
                      <a:pt x="274" y="1368"/>
                      <a:pt x="669" y="1368"/>
                    </a:cubicBezTo>
                    <a:cubicBezTo>
                      <a:pt x="1034" y="1368"/>
                      <a:pt x="1338" y="1065"/>
                      <a:pt x="1338" y="700"/>
                    </a:cubicBezTo>
                    <a:cubicBezTo>
                      <a:pt x="1338" y="305"/>
                      <a:pt x="103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32"/>
              <p:cNvSpPr/>
              <p:nvPr/>
            </p:nvSpPr>
            <p:spPr>
              <a:xfrm>
                <a:off x="1053475" y="6350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8"/>
                      <a:pt x="669" y="1368"/>
                    </a:cubicBezTo>
                    <a:cubicBezTo>
                      <a:pt x="1064" y="1368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32"/>
              <p:cNvSpPr/>
              <p:nvPr/>
            </p:nvSpPr>
            <p:spPr>
              <a:xfrm>
                <a:off x="1241925" y="6350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65" y="1"/>
                      <a:pt x="1" y="305"/>
                      <a:pt x="1" y="700"/>
                    </a:cubicBezTo>
                    <a:cubicBezTo>
                      <a:pt x="1" y="1065"/>
                      <a:pt x="305" y="1368"/>
                      <a:pt x="700" y="1368"/>
                    </a:cubicBezTo>
                    <a:cubicBezTo>
                      <a:pt x="1065" y="1368"/>
                      <a:pt x="1369" y="1065"/>
                      <a:pt x="1369" y="700"/>
                    </a:cubicBezTo>
                    <a:cubicBezTo>
                      <a:pt x="1369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32"/>
              <p:cNvSpPr/>
              <p:nvPr/>
            </p:nvSpPr>
            <p:spPr>
              <a:xfrm>
                <a:off x="1431900" y="6350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8"/>
                      <a:pt x="700" y="1368"/>
                    </a:cubicBezTo>
                    <a:cubicBezTo>
                      <a:pt x="1065" y="1368"/>
                      <a:pt x="1368" y="1065"/>
                      <a:pt x="1368" y="700"/>
                    </a:cubicBezTo>
                    <a:cubicBezTo>
                      <a:pt x="1368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32"/>
              <p:cNvSpPr/>
              <p:nvPr/>
            </p:nvSpPr>
            <p:spPr>
              <a:xfrm>
                <a:off x="1621875" y="6350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8"/>
                      <a:pt x="700" y="1368"/>
                    </a:cubicBezTo>
                    <a:cubicBezTo>
                      <a:pt x="1064" y="1368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2"/>
              <p:cNvSpPr/>
              <p:nvPr/>
            </p:nvSpPr>
            <p:spPr>
              <a:xfrm>
                <a:off x="1811100" y="63507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8"/>
                      <a:pt x="699" y="1368"/>
                    </a:cubicBezTo>
                    <a:cubicBezTo>
                      <a:pt x="1064" y="1368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32"/>
              <p:cNvSpPr/>
              <p:nvPr/>
            </p:nvSpPr>
            <p:spPr>
              <a:xfrm>
                <a:off x="2001075" y="63507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8"/>
                      <a:pt x="699" y="1368"/>
                    </a:cubicBezTo>
                    <a:cubicBezTo>
                      <a:pt x="1064" y="1368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32"/>
              <p:cNvSpPr/>
              <p:nvPr/>
            </p:nvSpPr>
            <p:spPr>
              <a:xfrm>
                <a:off x="2190275" y="6350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8"/>
                      <a:pt x="669" y="1368"/>
                    </a:cubicBezTo>
                    <a:cubicBezTo>
                      <a:pt x="1064" y="1368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32"/>
              <p:cNvSpPr/>
              <p:nvPr/>
            </p:nvSpPr>
            <p:spPr>
              <a:xfrm>
                <a:off x="2380250" y="6350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8"/>
                      <a:pt x="669" y="1368"/>
                    </a:cubicBezTo>
                    <a:cubicBezTo>
                      <a:pt x="1064" y="1368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32"/>
              <p:cNvSpPr/>
              <p:nvPr/>
            </p:nvSpPr>
            <p:spPr>
              <a:xfrm>
                <a:off x="2570225" y="63507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8"/>
                      <a:pt x="669" y="1368"/>
                    </a:cubicBezTo>
                    <a:cubicBezTo>
                      <a:pt x="1064" y="1368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32"/>
              <p:cNvSpPr/>
              <p:nvPr/>
            </p:nvSpPr>
            <p:spPr>
              <a:xfrm>
                <a:off x="2758675" y="63507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1" y="305"/>
                      <a:pt x="1" y="700"/>
                    </a:cubicBezTo>
                    <a:cubicBezTo>
                      <a:pt x="1" y="1065"/>
                      <a:pt x="335" y="1368"/>
                      <a:pt x="700" y="1368"/>
                    </a:cubicBezTo>
                    <a:cubicBezTo>
                      <a:pt x="1095" y="1368"/>
                      <a:pt x="1399" y="1065"/>
                      <a:pt x="1399" y="700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32"/>
              <p:cNvSpPr/>
              <p:nvPr/>
            </p:nvSpPr>
            <p:spPr>
              <a:xfrm>
                <a:off x="2948650" y="63507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0" y="305"/>
                      <a:pt x="0" y="700"/>
                    </a:cubicBezTo>
                    <a:cubicBezTo>
                      <a:pt x="0" y="1065"/>
                      <a:pt x="335" y="1368"/>
                      <a:pt x="700" y="1368"/>
                    </a:cubicBezTo>
                    <a:cubicBezTo>
                      <a:pt x="1095" y="1368"/>
                      <a:pt x="1399" y="1065"/>
                      <a:pt x="1399" y="700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32"/>
              <p:cNvSpPr/>
              <p:nvPr/>
            </p:nvSpPr>
            <p:spPr>
              <a:xfrm>
                <a:off x="3137875" y="63507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8"/>
                      <a:pt x="699" y="1368"/>
                    </a:cubicBezTo>
                    <a:cubicBezTo>
                      <a:pt x="1064" y="1368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32"/>
              <p:cNvSpPr/>
              <p:nvPr/>
            </p:nvSpPr>
            <p:spPr>
              <a:xfrm>
                <a:off x="863500" y="796921"/>
                <a:ext cx="33475" cy="34225"/>
              </a:xfrm>
              <a:custGeom>
                <a:rect b="b" l="l" r="r" t="t"/>
                <a:pathLst>
                  <a:path extrusionOk="0" h="1369" w="1339">
                    <a:moveTo>
                      <a:pt x="669" y="1"/>
                    </a:moveTo>
                    <a:cubicBezTo>
                      <a:pt x="274" y="1"/>
                      <a:pt x="1" y="305"/>
                      <a:pt x="1" y="670"/>
                    </a:cubicBezTo>
                    <a:cubicBezTo>
                      <a:pt x="1" y="1065"/>
                      <a:pt x="274" y="1369"/>
                      <a:pt x="669" y="1369"/>
                    </a:cubicBezTo>
                    <a:cubicBezTo>
                      <a:pt x="1034" y="1369"/>
                      <a:pt x="1338" y="1065"/>
                      <a:pt x="1338" y="670"/>
                    </a:cubicBezTo>
                    <a:cubicBezTo>
                      <a:pt x="1338" y="305"/>
                      <a:pt x="103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32"/>
              <p:cNvSpPr/>
              <p:nvPr/>
            </p:nvSpPr>
            <p:spPr>
              <a:xfrm>
                <a:off x="1053475" y="7969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32"/>
              <p:cNvSpPr/>
              <p:nvPr/>
            </p:nvSpPr>
            <p:spPr>
              <a:xfrm>
                <a:off x="1241925" y="7969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6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69" y="1065"/>
                      <a:pt x="1369" y="670"/>
                    </a:cubicBezTo>
                    <a:cubicBezTo>
                      <a:pt x="1369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32"/>
              <p:cNvSpPr/>
              <p:nvPr/>
            </p:nvSpPr>
            <p:spPr>
              <a:xfrm>
                <a:off x="1431900" y="7969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68" y="1065"/>
                      <a:pt x="1368" y="670"/>
                    </a:cubicBezTo>
                    <a:cubicBezTo>
                      <a:pt x="1368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32"/>
              <p:cNvSpPr/>
              <p:nvPr/>
            </p:nvSpPr>
            <p:spPr>
              <a:xfrm>
                <a:off x="1621875" y="7969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32"/>
              <p:cNvSpPr/>
              <p:nvPr/>
            </p:nvSpPr>
            <p:spPr>
              <a:xfrm>
                <a:off x="1811100" y="7969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6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6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32"/>
              <p:cNvSpPr/>
              <p:nvPr/>
            </p:nvSpPr>
            <p:spPr>
              <a:xfrm>
                <a:off x="2001075" y="7969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32"/>
              <p:cNvSpPr/>
              <p:nvPr/>
            </p:nvSpPr>
            <p:spPr>
              <a:xfrm>
                <a:off x="2190275" y="7969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32"/>
              <p:cNvSpPr/>
              <p:nvPr/>
            </p:nvSpPr>
            <p:spPr>
              <a:xfrm>
                <a:off x="2380250" y="7969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6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32"/>
              <p:cNvSpPr/>
              <p:nvPr/>
            </p:nvSpPr>
            <p:spPr>
              <a:xfrm>
                <a:off x="2570225" y="7969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6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32"/>
              <p:cNvSpPr/>
              <p:nvPr/>
            </p:nvSpPr>
            <p:spPr>
              <a:xfrm>
                <a:off x="2758675" y="79692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1" y="305"/>
                      <a:pt x="1" y="670"/>
                    </a:cubicBezTo>
                    <a:cubicBezTo>
                      <a:pt x="1" y="1065"/>
                      <a:pt x="335" y="1369"/>
                      <a:pt x="700" y="1369"/>
                    </a:cubicBezTo>
                    <a:cubicBezTo>
                      <a:pt x="1095" y="1369"/>
                      <a:pt x="1399" y="1065"/>
                      <a:pt x="1399" y="670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32"/>
              <p:cNvSpPr/>
              <p:nvPr/>
            </p:nvSpPr>
            <p:spPr>
              <a:xfrm>
                <a:off x="2948650" y="79692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0" y="305"/>
                      <a:pt x="0" y="670"/>
                    </a:cubicBezTo>
                    <a:cubicBezTo>
                      <a:pt x="0" y="1065"/>
                      <a:pt x="335" y="1369"/>
                      <a:pt x="700" y="1369"/>
                    </a:cubicBezTo>
                    <a:cubicBezTo>
                      <a:pt x="1095" y="1369"/>
                      <a:pt x="1399" y="1065"/>
                      <a:pt x="1399" y="670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32"/>
              <p:cNvSpPr/>
              <p:nvPr/>
            </p:nvSpPr>
            <p:spPr>
              <a:xfrm>
                <a:off x="3137875" y="7969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32"/>
              <p:cNvSpPr/>
              <p:nvPr/>
            </p:nvSpPr>
            <p:spPr>
              <a:xfrm>
                <a:off x="863500" y="958021"/>
                <a:ext cx="33475" cy="34225"/>
              </a:xfrm>
              <a:custGeom>
                <a:rect b="b" l="l" r="r" t="t"/>
                <a:pathLst>
                  <a:path extrusionOk="0" h="1369" w="1339">
                    <a:moveTo>
                      <a:pt x="669" y="1"/>
                    </a:moveTo>
                    <a:cubicBezTo>
                      <a:pt x="274" y="1"/>
                      <a:pt x="1" y="305"/>
                      <a:pt x="1" y="700"/>
                    </a:cubicBezTo>
                    <a:cubicBezTo>
                      <a:pt x="1" y="1065"/>
                      <a:pt x="274" y="1369"/>
                      <a:pt x="669" y="1369"/>
                    </a:cubicBezTo>
                    <a:cubicBezTo>
                      <a:pt x="1034" y="1369"/>
                      <a:pt x="1338" y="1065"/>
                      <a:pt x="1338" y="700"/>
                    </a:cubicBezTo>
                    <a:cubicBezTo>
                      <a:pt x="1338" y="305"/>
                      <a:pt x="103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32"/>
              <p:cNvSpPr/>
              <p:nvPr/>
            </p:nvSpPr>
            <p:spPr>
              <a:xfrm>
                <a:off x="1053475" y="958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32"/>
              <p:cNvSpPr/>
              <p:nvPr/>
            </p:nvSpPr>
            <p:spPr>
              <a:xfrm>
                <a:off x="1241925" y="958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6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ubicBezTo>
                      <a:pt x="1369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32"/>
              <p:cNvSpPr/>
              <p:nvPr/>
            </p:nvSpPr>
            <p:spPr>
              <a:xfrm>
                <a:off x="1431900" y="958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68" y="1065"/>
                      <a:pt x="1368" y="700"/>
                    </a:cubicBezTo>
                    <a:cubicBezTo>
                      <a:pt x="1368" y="305"/>
                      <a:pt x="106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32"/>
              <p:cNvSpPr/>
              <p:nvPr/>
            </p:nvSpPr>
            <p:spPr>
              <a:xfrm>
                <a:off x="1621875" y="958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700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32"/>
              <p:cNvSpPr/>
              <p:nvPr/>
            </p:nvSpPr>
            <p:spPr>
              <a:xfrm>
                <a:off x="1811100" y="9580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9"/>
                      <a:pt x="699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32"/>
              <p:cNvSpPr/>
              <p:nvPr/>
            </p:nvSpPr>
            <p:spPr>
              <a:xfrm>
                <a:off x="2001075" y="9580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9"/>
                      <a:pt x="699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32"/>
              <p:cNvSpPr/>
              <p:nvPr/>
            </p:nvSpPr>
            <p:spPr>
              <a:xfrm>
                <a:off x="2190275" y="958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32"/>
              <p:cNvSpPr/>
              <p:nvPr/>
            </p:nvSpPr>
            <p:spPr>
              <a:xfrm>
                <a:off x="2380250" y="958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9"/>
                      <a:pt x="669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32"/>
              <p:cNvSpPr/>
              <p:nvPr/>
            </p:nvSpPr>
            <p:spPr>
              <a:xfrm>
                <a:off x="2570225" y="958021"/>
                <a:ext cx="34225" cy="34225"/>
              </a:xfrm>
              <a:custGeom>
                <a:rect b="b" l="l" r="r" t="t"/>
                <a:pathLst>
                  <a:path extrusionOk="0" h="1369" w="1369">
                    <a:moveTo>
                      <a:pt x="66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9"/>
                      <a:pt x="669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32"/>
              <p:cNvSpPr/>
              <p:nvPr/>
            </p:nvSpPr>
            <p:spPr>
              <a:xfrm>
                <a:off x="2758675" y="95802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1" y="305"/>
                      <a:pt x="1" y="700"/>
                    </a:cubicBezTo>
                    <a:cubicBezTo>
                      <a:pt x="1" y="1065"/>
                      <a:pt x="335" y="1369"/>
                      <a:pt x="700" y="1369"/>
                    </a:cubicBezTo>
                    <a:cubicBezTo>
                      <a:pt x="1095" y="1369"/>
                      <a:pt x="1399" y="1065"/>
                      <a:pt x="1399" y="700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2"/>
              <p:cNvSpPr/>
              <p:nvPr/>
            </p:nvSpPr>
            <p:spPr>
              <a:xfrm>
                <a:off x="2948650" y="958021"/>
                <a:ext cx="34975" cy="34225"/>
              </a:xfrm>
              <a:custGeom>
                <a:rect b="b" l="l" r="r" t="t"/>
                <a:pathLst>
                  <a:path extrusionOk="0" h="1369" w="1399">
                    <a:moveTo>
                      <a:pt x="700" y="1"/>
                    </a:moveTo>
                    <a:cubicBezTo>
                      <a:pt x="335" y="1"/>
                      <a:pt x="0" y="305"/>
                      <a:pt x="0" y="700"/>
                    </a:cubicBezTo>
                    <a:cubicBezTo>
                      <a:pt x="0" y="1065"/>
                      <a:pt x="335" y="1369"/>
                      <a:pt x="700" y="1369"/>
                    </a:cubicBezTo>
                    <a:cubicBezTo>
                      <a:pt x="1095" y="1369"/>
                      <a:pt x="1399" y="1065"/>
                      <a:pt x="1399" y="700"/>
                    </a:cubicBezTo>
                    <a:cubicBezTo>
                      <a:pt x="1399" y="305"/>
                      <a:pt x="1095" y="1"/>
                      <a:pt x="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2"/>
              <p:cNvSpPr/>
              <p:nvPr/>
            </p:nvSpPr>
            <p:spPr>
              <a:xfrm>
                <a:off x="3137875" y="958021"/>
                <a:ext cx="34200" cy="34225"/>
              </a:xfrm>
              <a:custGeom>
                <a:rect b="b" l="l" r="r" t="t"/>
                <a:pathLst>
                  <a:path extrusionOk="0" h="1369" w="1368">
                    <a:moveTo>
                      <a:pt x="69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9"/>
                      <a:pt x="699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67" name="Google Shape;1467;p32"/>
            <p:cNvSpPr/>
            <p:nvPr/>
          </p:nvSpPr>
          <p:spPr>
            <a:xfrm>
              <a:off x="6185115" y="-3979"/>
              <a:ext cx="2176350" cy="57775"/>
            </a:xfrm>
            <a:custGeom>
              <a:rect b="b" l="l" r="r" t="t"/>
              <a:pathLst>
                <a:path extrusionOk="0" h="2311" w="87054">
                  <a:moveTo>
                    <a:pt x="0" y="0"/>
                  </a:moveTo>
                  <a:lnTo>
                    <a:pt x="0" y="2310"/>
                  </a:lnTo>
                  <a:lnTo>
                    <a:pt x="87053" y="2310"/>
                  </a:lnTo>
                  <a:lnTo>
                    <a:pt x="87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2"/>
            <p:cNvSpPr/>
            <p:nvPr/>
          </p:nvSpPr>
          <p:spPr>
            <a:xfrm>
              <a:off x="8096240" y="1216396"/>
              <a:ext cx="495475" cy="21300"/>
            </a:xfrm>
            <a:custGeom>
              <a:rect b="b" l="l" r="r" t="t"/>
              <a:pathLst>
                <a:path extrusionOk="0" h="852" w="19819">
                  <a:moveTo>
                    <a:pt x="0" y="0"/>
                  </a:moveTo>
                  <a:lnTo>
                    <a:pt x="0" y="851"/>
                  </a:lnTo>
                  <a:lnTo>
                    <a:pt x="19818" y="851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2"/>
            <p:cNvSpPr/>
            <p:nvPr/>
          </p:nvSpPr>
          <p:spPr>
            <a:xfrm>
              <a:off x="8913865" y="1216396"/>
              <a:ext cx="117825" cy="21300"/>
            </a:xfrm>
            <a:custGeom>
              <a:rect b="b" l="l" r="r" t="t"/>
              <a:pathLst>
                <a:path extrusionOk="0" h="852" w="4713">
                  <a:moveTo>
                    <a:pt x="1" y="0"/>
                  </a:moveTo>
                  <a:lnTo>
                    <a:pt x="1" y="851"/>
                  </a:lnTo>
                  <a:lnTo>
                    <a:pt x="4712" y="851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0" name="Google Shape;1470;p32"/>
          <p:cNvGrpSpPr/>
          <p:nvPr/>
        </p:nvGrpSpPr>
        <p:grpSpPr>
          <a:xfrm>
            <a:off x="10215" y="3484300"/>
            <a:ext cx="2156971" cy="1520721"/>
            <a:chOff x="10215" y="3484300"/>
            <a:chExt cx="2156971" cy="1520721"/>
          </a:xfrm>
        </p:grpSpPr>
        <p:grpSp>
          <p:nvGrpSpPr>
            <p:cNvPr id="1471" name="Google Shape;1471;p32"/>
            <p:cNvGrpSpPr/>
            <p:nvPr/>
          </p:nvGrpSpPr>
          <p:grpSpPr>
            <a:xfrm flipH="1">
              <a:off x="1099511" y="4774755"/>
              <a:ext cx="1067675" cy="202925"/>
              <a:chOff x="7335075" y="4335750"/>
              <a:chExt cx="1067675" cy="202925"/>
            </a:xfrm>
          </p:grpSpPr>
          <p:sp>
            <p:nvSpPr>
              <p:cNvPr id="1472" name="Google Shape;1472;p32"/>
              <p:cNvSpPr/>
              <p:nvPr/>
            </p:nvSpPr>
            <p:spPr>
              <a:xfrm>
                <a:off x="8376125" y="4512050"/>
                <a:ext cx="26625" cy="26625"/>
              </a:xfrm>
              <a:custGeom>
                <a:rect b="b" l="l" r="r" t="t"/>
                <a:pathLst>
                  <a:path extrusionOk="0" h="1065" w="1065">
                    <a:moveTo>
                      <a:pt x="517" y="0"/>
                    </a:moveTo>
                    <a:cubicBezTo>
                      <a:pt x="213" y="0"/>
                      <a:pt x="1" y="213"/>
                      <a:pt x="1" y="517"/>
                    </a:cubicBezTo>
                    <a:cubicBezTo>
                      <a:pt x="1" y="821"/>
                      <a:pt x="213" y="1064"/>
                      <a:pt x="517" y="1064"/>
                    </a:cubicBezTo>
                    <a:cubicBezTo>
                      <a:pt x="821" y="1064"/>
                      <a:pt x="1064" y="821"/>
                      <a:pt x="1064" y="517"/>
                    </a:cubicBezTo>
                    <a:cubicBezTo>
                      <a:pt x="1064" y="213"/>
                      <a:pt x="821" y="0"/>
                      <a:pt x="5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32"/>
              <p:cNvSpPr/>
              <p:nvPr/>
            </p:nvSpPr>
            <p:spPr>
              <a:xfrm>
                <a:off x="8202125" y="4335750"/>
                <a:ext cx="26600" cy="26625"/>
              </a:xfrm>
              <a:custGeom>
                <a:rect b="b" l="l" r="r" t="t"/>
                <a:pathLst>
                  <a:path extrusionOk="0" h="1065" w="1064">
                    <a:moveTo>
                      <a:pt x="517" y="1"/>
                    </a:moveTo>
                    <a:cubicBezTo>
                      <a:pt x="243" y="1"/>
                      <a:pt x="0" y="244"/>
                      <a:pt x="0" y="548"/>
                    </a:cubicBezTo>
                    <a:cubicBezTo>
                      <a:pt x="0" y="821"/>
                      <a:pt x="243" y="1064"/>
                      <a:pt x="517" y="1064"/>
                    </a:cubicBezTo>
                    <a:cubicBezTo>
                      <a:pt x="821" y="1064"/>
                      <a:pt x="1064" y="821"/>
                      <a:pt x="1064" y="548"/>
                    </a:cubicBezTo>
                    <a:cubicBezTo>
                      <a:pt x="1064" y="244"/>
                      <a:pt x="821" y="1"/>
                      <a:pt x="5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32"/>
              <p:cNvSpPr/>
              <p:nvPr/>
            </p:nvSpPr>
            <p:spPr>
              <a:xfrm>
                <a:off x="8202125" y="4512050"/>
                <a:ext cx="26600" cy="26625"/>
              </a:xfrm>
              <a:custGeom>
                <a:rect b="b" l="l" r="r" t="t"/>
                <a:pathLst>
                  <a:path extrusionOk="0" h="1065" w="1064">
                    <a:moveTo>
                      <a:pt x="517" y="0"/>
                    </a:moveTo>
                    <a:cubicBezTo>
                      <a:pt x="243" y="0"/>
                      <a:pt x="0" y="213"/>
                      <a:pt x="0" y="517"/>
                    </a:cubicBezTo>
                    <a:cubicBezTo>
                      <a:pt x="0" y="821"/>
                      <a:pt x="243" y="1064"/>
                      <a:pt x="517" y="1064"/>
                    </a:cubicBezTo>
                    <a:cubicBezTo>
                      <a:pt x="821" y="1064"/>
                      <a:pt x="1064" y="821"/>
                      <a:pt x="1064" y="517"/>
                    </a:cubicBezTo>
                    <a:cubicBezTo>
                      <a:pt x="1064" y="213"/>
                      <a:pt x="821" y="0"/>
                      <a:pt x="5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32"/>
              <p:cNvSpPr/>
              <p:nvPr/>
            </p:nvSpPr>
            <p:spPr>
              <a:xfrm>
                <a:off x="8028850" y="4335750"/>
                <a:ext cx="26625" cy="26625"/>
              </a:xfrm>
              <a:custGeom>
                <a:rect b="b" l="l" r="r" t="t"/>
                <a:pathLst>
                  <a:path extrusionOk="0" h="1065" w="1065">
                    <a:moveTo>
                      <a:pt x="548" y="1"/>
                    </a:moveTo>
                    <a:cubicBezTo>
                      <a:pt x="244" y="1"/>
                      <a:pt x="1" y="244"/>
                      <a:pt x="1" y="548"/>
                    </a:cubicBezTo>
                    <a:cubicBezTo>
                      <a:pt x="1" y="821"/>
                      <a:pt x="244" y="1064"/>
                      <a:pt x="548" y="1064"/>
                    </a:cubicBezTo>
                    <a:cubicBezTo>
                      <a:pt x="821" y="1064"/>
                      <a:pt x="1065" y="821"/>
                      <a:pt x="1065" y="548"/>
                    </a:cubicBezTo>
                    <a:cubicBezTo>
                      <a:pt x="1065" y="244"/>
                      <a:pt x="821" y="1"/>
                      <a:pt x="5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32"/>
              <p:cNvSpPr/>
              <p:nvPr/>
            </p:nvSpPr>
            <p:spPr>
              <a:xfrm>
                <a:off x="8028850" y="4512050"/>
                <a:ext cx="26625" cy="26625"/>
              </a:xfrm>
              <a:custGeom>
                <a:rect b="b" l="l" r="r" t="t"/>
                <a:pathLst>
                  <a:path extrusionOk="0" h="1065" w="1065">
                    <a:moveTo>
                      <a:pt x="548" y="0"/>
                    </a:moveTo>
                    <a:cubicBezTo>
                      <a:pt x="244" y="0"/>
                      <a:pt x="1" y="213"/>
                      <a:pt x="1" y="517"/>
                    </a:cubicBezTo>
                    <a:cubicBezTo>
                      <a:pt x="1" y="821"/>
                      <a:pt x="244" y="1064"/>
                      <a:pt x="548" y="1064"/>
                    </a:cubicBezTo>
                    <a:cubicBezTo>
                      <a:pt x="821" y="1064"/>
                      <a:pt x="1065" y="821"/>
                      <a:pt x="1065" y="517"/>
                    </a:cubicBezTo>
                    <a:cubicBezTo>
                      <a:pt x="1065" y="213"/>
                      <a:pt x="82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32"/>
              <p:cNvSpPr/>
              <p:nvPr/>
            </p:nvSpPr>
            <p:spPr>
              <a:xfrm>
                <a:off x="7854850" y="4335750"/>
                <a:ext cx="26625" cy="26625"/>
              </a:xfrm>
              <a:custGeom>
                <a:rect b="b" l="l" r="r" t="t"/>
                <a:pathLst>
                  <a:path extrusionOk="0" h="1065" w="1065">
                    <a:moveTo>
                      <a:pt x="547" y="1"/>
                    </a:moveTo>
                    <a:cubicBezTo>
                      <a:pt x="243" y="1"/>
                      <a:pt x="0" y="244"/>
                      <a:pt x="0" y="548"/>
                    </a:cubicBezTo>
                    <a:cubicBezTo>
                      <a:pt x="0" y="821"/>
                      <a:pt x="243" y="1064"/>
                      <a:pt x="547" y="1064"/>
                    </a:cubicBezTo>
                    <a:cubicBezTo>
                      <a:pt x="851" y="1064"/>
                      <a:pt x="1064" y="821"/>
                      <a:pt x="1064" y="548"/>
                    </a:cubicBezTo>
                    <a:cubicBezTo>
                      <a:pt x="1064" y="244"/>
                      <a:pt x="851" y="1"/>
                      <a:pt x="5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32"/>
              <p:cNvSpPr/>
              <p:nvPr/>
            </p:nvSpPr>
            <p:spPr>
              <a:xfrm>
                <a:off x="7854850" y="4512050"/>
                <a:ext cx="26625" cy="26625"/>
              </a:xfrm>
              <a:custGeom>
                <a:rect b="b" l="l" r="r" t="t"/>
                <a:pathLst>
                  <a:path extrusionOk="0" h="1065" w="1065">
                    <a:moveTo>
                      <a:pt x="547" y="0"/>
                    </a:moveTo>
                    <a:cubicBezTo>
                      <a:pt x="243" y="0"/>
                      <a:pt x="0" y="213"/>
                      <a:pt x="0" y="517"/>
                    </a:cubicBezTo>
                    <a:cubicBezTo>
                      <a:pt x="0" y="821"/>
                      <a:pt x="243" y="1064"/>
                      <a:pt x="547" y="1064"/>
                    </a:cubicBezTo>
                    <a:cubicBezTo>
                      <a:pt x="851" y="1064"/>
                      <a:pt x="1064" y="821"/>
                      <a:pt x="1064" y="517"/>
                    </a:cubicBezTo>
                    <a:cubicBezTo>
                      <a:pt x="1064" y="213"/>
                      <a:pt x="851" y="0"/>
                      <a:pt x="5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2"/>
              <p:cNvSpPr/>
              <p:nvPr/>
            </p:nvSpPr>
            <p:spPr>
              <a:xfrm>
                <a:off x="7682350" y="4337275"/>
                <a:ext cx="26625" cy="26625"/>
              </a:xfrm>
              <a:custGeom>
                <a:rect b="b" l="l" r="r" t="t"/>
                <a:pathLst>
                  <a:path extrusionOk="0" h="1065" w="1065">
                    <a:moveTo>
                      <a:pt x="547" y="0"/>
                    </a:moveTo>
                    <a:cubicBezTo>
                      <a:pt x="244" y="0"/>
                      <a:pt x="0" y="213"/>
                      <a:pt x="0" y="517"/>
                    </a:cubicBezTo>
                    <a:cubicBezTo>
                      <a:pt x="0" y="821"/>
                      <a:pt x="244" y="1064"/>
                      <a:pt x="547" y="1064"/>
                    </a:cubicBezTo>
                    <a:cubicBezTo>
                      <a:pt x="791" y="1064"/>
                      <a:pt x="1064" y="821"/>
                      <a:pt x="1064" y="517"/>
                    </a:cubicBezTo>
                    <a:cubicBezTo>
                      <a:pt x="1064" y="213"/>
                      <a:pt x="851" y="0"/>
                      <a:pt x="5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2"/>
              <p:cNvSpPr/>
              <p:nvPr/>
            </p:nvSpPr>
            <p:spPr>
              <a:xfrm>
                <a:off x="7682350" y="4512050"/>
                <a:ext cx="26625" cy="26625"/>
              </a:xfrm>
              <a:custGeom>
                <a:rect b="b" l="l" r="r" t="t"/>
                <a:pathLst>
                  <a:path extrusionOk="0" h="1065" w="1065">
                    <a:moveTo>
                      <a:pt x="547" y="0"/>
                    </a:moveTo>
                    <a:cubicBezTo>
                      <a:pt x="244" y="0"/>
                      <a:pt x="0" y="213"/>
                      <a:pt x="0" y="517"/>
                    </a:cubicBezTo>
                    <a:cubicBezTo>
                      <a:pt x="0" y="821"/>
                      <a:pt x="244" y="1064"/>
                      <a:pt x="547" y="1064"/>
                    </a:cubicBezTo>
                    <a:cubicBezTo>
                      <a:pt x="791" y="1064"/>
                      <a:pt x="1064" y="791"/>
                      <a:pt x="1064" y="517"/>
                    </a:cubicBezTo>
                    <a:cubicBezTo>
                      <a:pt x="1064" y="213"/>
                      <a:pt x="851" y="0"/>
                      <a:pt x="5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32"/>
              <p:cNvSpPr/>
              <p:nvPr/>
            </p:nvSpPr>
            <p:spPr>
              <a:xfrm>
                <a:off x="7508325" y="4335750"/>
                <a:ext cx="26625" cy="26625"/>
              </a:xfrm>
              <a:custGeom>
                <a:rect b="b" l="l" r="r" t="t"/>
                <a:pathLst>
                  <a:path extrusionOk="0" h="1065" w="1065">
                    <a:moveTo>
                      <a:pt x="548" y="1"/>
                    </a:moveTo>
                    <a:cubicBezTo>
                      <a:pt x="244" y="1"/>
                      <a:pt x="1" y="244"/>
                      <a:pt x="1" y="548"/>
                    </a:cubicBezTo>
                    <a:cubicBezTo>
                      <a:pt x="1" y="821"/>
                      <a:pt x="244" y="1064"/>
                      <a:pt x="548" y="1064"/>
                    </a:cubicBezTo>
                    <a:cubicBezTo>
                      <a:pt x="821" y="1064"/>
                      <a:pt x="1065" y="821"/>
                      <a:pt x="1065" y="548"/>
                    </a:cubicBezTo>
                    <a:cubicBezTo>
                      <a:pt x="1065" y="244"/>
                      <a:pt x="821" y="1"/>
                      <a:pt x="5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32"/>
              <p:cNvSpPr/>
              <p:nvPr/>
            </p:nvSpPr>
            <p:spPr>
              <a:xfrm>
                <a:off x="7508325" y="4512050"/>
                <a:ext cx="26625" cy="26625"/>
              </a:xfrm>
              <a:custGeom>
                <a:rect b="b" l="l" r="r" t="t"/>
                <a:pathLst>
                  <a:path extrusionOk="0" h="1065" w="1065">
                    <a:moveTo>
                      <a:pt x="548" y="0"/>
                    </a:moveTo>
                    <a:cubicBezTo>
                      <a:pt x="244" y="0"/>
                      <a:pt x="1" y="213"/>
                      <a:pt x="1" y="517"/>
                    </a:cubicBezTo>
                    <a:cubicBezTo>
                      <a:pt x="1" y="821"/>
                      <a:pt x="244" y="1064"/>
                      <a:pt x="548" y="1064"/>
                    </a:cubicBezTo>
                    <a:cubicBezTo>
                      <a:pt x="821" y="1064"/>
                      <a:pt x="1065" y="821"/>
                      <a:pt x="1065" y="517"/>
                    </a:cubicBezTo>
                    <a:cubicBezTo>
                      <a:pt x="1065" y="213"/>
                      <a:pt x="82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32"/>
              <p:cNvSpPr/>
              <p:nvPr/>
            </p:nvSpPr>
            <p:spPr>
              <a:xfrm>
                <a:off x="7335075" y="4337275"/>
                <a:ext cx="26625" cy="26625"/>
              </a:xfrm>
              <a:custGeom>
                <a:rect b="b" l="l" r="r" t="t"/>
                <a:pathLst>
                  <a:path extrusionOk="0" h="1065" w="1065">
                    <a:moveTo>
                      <a:pt x="517" y="0"/>
                    </a:moveTo>
                    <a:cubicBezTo>
                      <a:pt x="213" y="0"/>
                      <a:pt x="1" y="213"/>
                      <a:pt x="1" y="517"/>
                    </a:cubicBezTo>
                    <a:cubicBezTo>
                      <a:pt x="1" y="821"/>
                      <a:pt x="213" y="1064"/>
                      <a:pt x="517" y="1064"/>
                    </a:cubicBezTo>
                    <a:cubicBezTo>
                      <a:pt x="821" y="1064"/>
                      <a:pt x="1064" y="821"/>
                      <a:pt x="1064" y="517"/>
                    </a:cubicBezTo>
                    <a:cubicBezTo>
                      <a:pt x="1064" y="213"/>
                      <a:pt x="821" y="0"/>
                      <a:pt x="5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32"/>
              <p:cNvSpPr/>
              <p:nvPr/>
            </p:nvSpPr>
            <p:spPr>
              <a:xfrm>
                <a:off x="7335075" y="4512050"/>
                <a:ext cx="27375" cy="26625"/>
              </a:xfrm>
              <a:custGeom>
                <a:rect b="b" l="l" r="r" t="t"/>
                <a:pathLst>
                  <a:path extrusionOk="0" h="1065" w="1095">
                    <a:moveTo>
                      <a:pt x="517" y="0"/>
                    </a:moveTo>
                    <a:cubicBezTo>
                      <a:pt x="213" y="0"/>
                      <a:pt x="1" y="213"/>
                      <a:pt x="1" y="517"/>
                    </a:cubicBezTo>
                    <a:cubicBezTo>
                      <a:pt x="1" y="821"/>
                      <a:pt x="213" y="1064"/>
                      <a:pt x="517" y="1064"/>
                    </a:cubicBezTo>
                    <a:cubicBezTo>
                      <a:pt x="821" y="1064"/>
                      <a:pt x="1095" y="791"/>
                      <a:pt x="1064" y="517"/>
                    </a:cubicBezTo>
                    <a:cubicBezTo>
                      <a:pt x="1064" y="213"/>
                      <a:pt x="821" y="0"/>
                      <a:pt x="5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5" name="Google Shape;1485;p32"/>
            <p:cNvSpPr/>
            <p:nvPr/>
          </p:nvSpPr>
          <p:spPr>
            <a:xfrm>
              <a:off x="432040" y="4122771"/>
              <a:ext cx="882275" cy="882250"/>
            </a:xfrm>
            <a:custGeom>
              <a:rect b="b" l="l" r="r" t="t"/>
              <a:pathLst>
                <a:path extrusionOk="0" h="35290" w="35291">
                  <a:moveTo>
                    <a:pt x="11521" y="1338"/>
                  </a:moveTo>
                  <a:lnTo>
                    <a:pt x="11521" y="3405"/>
                  </a:lnTo>
                  <a:lnTo>
                    <a:pt x="761" y="14165"/>
                  </a:lnTo>
                  <a:lnTo>
                    <a:pt x="761" y="12067"/>
                  </a:lnTo>
                  <a:lnTo>
                    <a:pt x="11521" y="1338"/>
                  </a:lnTo>
                  <a:close/>
                  <a:moveTo>
                    <a:pt x="11521" y="3678"/>
                  </a:moveTo>
                  <a:lnTo>
                    <a:pt x="11521" y="6292"/>
                  </a:lnTo>
                  <a:lnTo>
                    <a:pt x="761" y="17052"/>
                  </a:lnTo>
                  <a:lnTo>
                    <a:pt x="761" y="14438"/>
                  </a:lnTo>
                  <a:lnTo>
                    <a:pt x="11521" y="3678"/>
                  </a:lnTo>
                  <a:close/>
                  <a:moveTo>
                    <a:pt x="11521" y="6566"/>
                  </a:moveTo>
                  <a:lnTo>
                    <a:pt x="11521" y="9180"/>
                  </a:lnTo>
                  <a:lnTo>
                    <a:pt x="761" y="19940"/>
                  </a:lnTo>
                  <a:lnTo>
                    <a:pt x="761" y="17326"/>
                  </a:lnTo>
                  <a:lnTo>
                    <a:pt x="11521" y="6566"/>
                  </a:lnTo>
                  <a:close/>
                  <a:moveTo>
                    <a:pt x="11521" y="9453"/>
                  </a:moveTo>
                  <a:lnTo>
                    <a:pt x="11521" y="12067"/>
                  </a:lnTo>
                  <a:lnTo>
                    <a:pt x="761" y="22827"/>
                  </a:lnTo>
                  <a:lnTo>
                    <a:pt x="761" y="20213"/>
                  </a:lnTo>
                  <a:lnTo>
                    <a:pt x="11521" y="9453"/>
                  </a:lnTo>
                  <a:close/>
                  <a:moveTo>
                    <a:pt x="34530" y="760"/>
                  </a:moveTo>
                  <a:lnTo>
                    <a:pt x="34530" y="23010"/>
                  </a:lnTo>
                  <a:lnTo>
                    <a:pt x="12280" y="23010"/>
                  </a:lnTo>
                  <a:lnTo>
                    <a:pt x="12280" y="760"/>
                  </a:lnTo>
                  <a:close/>
                  <a:moveTo>
                    <a:pt x="11521" y="12341"/>
                  </a:moveTo>
                  <a:lnTo>
                    <a:pt x="11521" y="14955"/>
                  </a:lnTo>
                  <a:lnTo>
                    <a:pt x="761" y="25715"/>
                  </a:lnTo>
                  <a:lnTo>
                    <a:pt x="761" y="23101"/>
                  </a:lnTo>
                  <a:lnTo>
                    <a:pt x="11521" y="12341"/>
                  </a:lnTo>
                  <a:close/>
                  <a:moveTo>
                    <a:pt x="11521" y="15229"/>
                  </a:moveTo>
                  <a:lnTo>
                    <a:pt x="11521" y="17843"/>
                  </a:lnTo>
                  <a:lnTo>
                    <a:pt x="761" y="28603"/>
                  </a:lnTo>
                  <a:lnTo>
                    <a:pt x="761" y="25989"/>
                  </a:lnTo>
                  <a:lnTo>
                    <a:pt x="11521" y="15229"/>
                  </a:lnTo>
                  <a:close/>
                  <a:moveTo>
                    <a:pt x="11521" y="18146"/>
                  </a:moveTo>
                  <a:lnTo>
                    <a:pt x="11521" y="20791"/>
                  </a:lnTo>
                  <a:lnTo>
                    <a:pt x="761" y="31521"/>
                  </a:lnTo>
                  <a:lnTo>
                    <a:pt x="761" y="28907"/>
                  </a:lnTo>
                  <a:lnTo>
                    <a:pt x="11521" y="18146"/>
                  </a:lnTo>
                  <a:close/>
                  <a:moveTo>
                    <a:pt x="11521" y="21034"/>
                  </a:moveTo>
                  <a:lnTo>
                    <a:pt x="11521" y="23253"/>
                  </a:lnTo>
                  <a:lnTo>
                    <a:pt x="761" y="34013"/>
                  </a:lnTo>
                  <a:lnTo>
                    <a:pt x="761" y="31794"/>
                  </a:lnTo>
                  <a:lnTo>
                    <a:pt x="11521" y="21034"/>
                  </a:lnTo>
                  <a:close/>
                  <a:moveTo>
                    <a:pt x="14287" y="23770"/>
                  </a:moveTo>
                  <a:lnTo>
                    <a:pt x="3527" y="34530"/>
                  </a:lnTo>
                  <a:lnTo>
                    <a:pt x="1338" y="34530"/>
                  </a:lnTo>
                  <a:lnTo>
                    <a:pt x="12098" y="23770"/>
                  </a:lnTo>
                  <a:close/>
                  <a:moveTo>
                    <a:pt x="17174" y="23770"/>
                  </a:moveTo>
                  <a:lnTo>
                    <a:pt x="6414" y="34530"/>
                  </a:lnTo>
                  <a:lnTo>
                    <a:pt x="3800" y="34530"/>
                  </a:lnTo>
                  <a:lnTo>
                    <a:pt x="14560" y="23770"/>
                  </a:lnTo>
                  <a:close/>
                  <a:moveTo>
                    <a:pt x="20062" y="23770"/>
                  </a:moveTo>
                  <a:lnTo>
                    <a:pt x="9302" y="34530"/>
                  </a:lnTo>
                  <a:lnTo>
                    <a:pt x="6688" y="34530"/>
                  </a:lnTo>
                  <a:lnTo>
                    <a:pt x="17448" y="23770"/>
                  </a:lnTo>
                  <a:close/>
                  <a:moveTo>
                    <a:pt x="22949" y="23770"/>
                  </a:moveTo>
                  <a:lnTo>
                    <a:pt x="12189" y="34530"/>
                  </a:lnTo>
                  <a:lnTo>
                    <a:pt x="9575" y="34530"/>
                  </a:lnTo>
                  <a:lnTo>
                    <a:pt x="20335" y="23770"/>
                  </a:lnTo>
                  <a:close/>
                  <a:moveTo>
                    <a:pt x="25837" y="23770"/>
                  </a:moveTo>
                  <a:lnTo>
                    <a:pt x="15077" y="34530"/>
                  </a:lnTo>
                  <a:lnTo>
                    <a:pt x="12463" y="34530"/>
                  </a:lnTo>
                  <a:lnTo>
                    <a:pt x="23223" y="23770"/>
                  </a:lnTo>
                  <a:close/>
                  <a:moveTo>
                    <a:pt x="28725" y="23770"/>
                  </a:moveTo>
                  <a:lnTo>
                    <a:pt x="17964" y="34530"/>
                  </a:lnTo>
                  <a:lnTo>
                    <a:pt x="15350" y="34530"/>
                  </a:lnTo>
                  <a:lnTo>
                    <a:pt x="26111" y="23770"/>
                  </a:lnTo>
                  <a:close/>
                  <a:moveTo>
                    <a:pt x="31612" y="23770"/>
                  </a:moveTo>
                  <a:lnTo>
                    <a:pt x="20852" y="34530"/>
                  </a:lnTo>
                  <a:lnTo>
                    <a:pt x="18238" y="34530"/>
                  </a:lnTo>
                  <a:lnTo>
                    <a:pt x="28998" y="23770"/>
                  </a:lnTo>
                  <a:close/>
                  <a:moveTo>
                    <a:pt x="34013" y="23770"/>
                  </a:moveTo>
                  <a:lnTo>
                    <a:pt x="23253" y="34530"/>
                  </a:lnTo>
                  <a:lnTo>
                    <a:pt x="21095" y="34530"/>
                  </a:lnTo>
                  <a:lnTo>
                    <a:pt x="31855" y="23770"/>
                  </a:lnTo>
                  <a:close/>
                  <a:moveTo>
                    <a:pt x="11885" y="0"/>
                  </a:moveTo>
                  <a:cubicBezTo>
                    <a:pt x="11855" y="0"/>
                    <a:pt x="11794" y="0"/>
                    <a:pt x="11733" y="31"/>
                  </a:cubicBezTo>
                  <a:cubicBezTo>
                    <a:pt x="11703" y="61"/>
                    <a:pt x="11673" y="61"/>
                    <a:pt x="11642" y="122"/>
                  </a:cubicBezTo>
                  <a:lnTo>
                    <a:pt x="122" y="11611"/>
                  </a:lnTo>
                  <a:cubicBezTo>
                    <a:pt x="31" y="11703"/>
                    <a:pt x="1" y="11763"/>
                    <a:pt x="1" y="11885"/>
                  </a:cubicBezTo>
                  <a:lnTo>
                    <a:pt x="1" y="34925"/>
                  </a:lnTo>
                  <a:cubicBezTo>
                    <a:pt x="1" y="34955"/>
                    <a:pt x="1" y="35016"/>
                    <a:pt x="31" y="35077"/>
                  </a:cubicBezTo>
                  <a:cubicBezTo>
                    <a:pt x="92" y="35138"/>
                    <a:pt x="153" y="35229"/>
                    <a:pt x="244" y="35259"/>
                  </a:cubicBezTo>
                  <a:cubicBezTo>
                    <a:pt x="274" y="35290"/>
                    <a:pt x="335" y="35290"/>
                    <a:pt x="396" y="35290"/>
                  </a:cubicBezTo>
                  <a:lnTo>
                    <a:pt x="23405" y="35290"/>
                  </a:lnTo>
                  <a:cubicBezTo>
                    <a:pt x="23527" y="35290"/>
                    <a:pt x="23588" y="35259"/>
                    <a:pt x="23679" y="35168"/>
                  </a:cubicBezTo>
                  <a:lnTo>
                    <a:pt x="35199" y="23678"/>
                  </a:lnTo>
                  <a:cubicBezTo>
                    <a:pt x="35229" y="23618"/>
                    <a:pt x="35260" y="23587"/>
                    <a:pt x="35260" y="23557"/>
                  </a:cubicBezTo>
                  <a:cubicBezTo>
                    <a:pt x="35290" y="23527"/>
                    <a:pt x="35290" y="23435"/>
                    <a:pt x="35290" y="23405"/>
                  </a:cubicBezTo>
                  <a:lnTo>
                    <a:pt x="35290" y="365"/>
                  </a:lnTo>
                  <a:cubicBezTo>
                    <a:pt x="35290" y="152"/>
                    <a:pt x="35138" y="0"/>
                    <a:pt x="34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448540" y="3626300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10215" y="3768300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691261" y="3484300"/>
              <a:ext cx="2310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9" name="Google Shape;1489;p32"/>
          <p:cNvSpPr/>
          <p:nvPr/>
        </p:nvSpPr>
        <p:spPr>
          <a:xfrm>
            <a:off x="8051526" y="4746100"/>
            <a:ext cx="7869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32"/>
          <p:cNvSpPr/>
          <p:nvPr/>
        </p:nvSpPr>
        <p:spPr>
          <a:xfrm>
            <a:off x="7613200" y="4888100"/>
            <a:ext cx="786900" cy="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32"/>
          <p:cNvSpPr/>
          <p:nvPr/>
        </p:nvSpPr>
        <p:spPr>
          <a:xfrm>
            <a:off x="8294246" y="4604100"/>
            <a:ext cx="2310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2" name="Google Shape;1492;p32"/>
          <p:cNvGrpSpPr/>
          <p:nvPr/>
        </p:nvGrpSpPr>
        <p:grpSpPr>
          <a:xfrm rot="5400000">
            <a:off x="971546" y="-1566473"/>
            <a:ext cx="733566" cy="3469376"/>
            <a:chOff x="-1092529" y="1167363"/>
            <a:chExt cx="492558" cy="2329534"/>
          </a:xfrm>
        </p:grpSpPr>
        <p:sp>
          <p:nvSpPr>
            <p:cNvPr id="1493" name="Google Shape;1493;p32"/>
            <p:cNvSpPr/>
            <p:nvPr/>
          </p:nvSpPr>
          <p:spPr>
            <a:xfrm>
              <a:off x="-1092529" y="1167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-1092529" y="1290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-1092529" y="1411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-1092529" y="1534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-1092529" y="1655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-1092529" y="1778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-1092529" y="1899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-1092529" y="2022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-1092529" y="2149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-1092529" y="2272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-1092529" y="2393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-1092529" y="2516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-1092529" y="2637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-1092529" y="2760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-1092529" y="2881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-1092529" y="3004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33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11" name="Google Shape;1511;p33"/>
          <p:cNvSpPr txBox="1"/>
          <p:nvPr>
            <p:ph idx="1" type="body"/>
          </p:nvPr>
        </p:nvSpPr>
        <p:spPr>
          <a:xfrm>
            <a:off x="720000" y="1101450"/>
            <a:ext cx="3852000" cy="25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512" name="Google Shape;1512;p33"/>
          <p:cNvSpPr txBox="1"/>
          <p:nvPr>
            <p:ph idx="2" type="body"/>
          </p:nvPr>
        </p:nvSpPr>
        <p:spPr>
          <a:xfrm>
            <a:off x="4572000" y="1672950"/>
            <a:ext cx="38520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grpSp>
        <p:nvGrpSpPr>
          <p:cNvPr id="1513" name="Google Shape;1513;p33"/>
          <p:cNvGrpSpPr/>
          <p:nvPr/>
        </p:nvGrpSpPr>
        <p:grpSpPr>
          <a:xfrm>
            <a:off x="-90925" y="4071897"/>
            <a:ext cx="1395481" cy="1391827"/>
            <a:chOff x="-24800" y="4736675"/>
            <a:chExt cx="572975" cy="571475"/>
          </a:xfrm>
        </p:grpSpPr>
        <p:sp>
          <p:nvSpPr>
            <p:cNvPr id="1514" name="Google Shape;1514;p33"/>
            <p:cNvSpPr/>
            <p:nvPr/>
          </p:nvSpPr>
          <p:spPr>
            <a:xfrm>
              <a:off x="32175" y="4793675"/>
              <a:ext cx="408100" cy="408075"/>
            </a:xfrm>
            <a:custGeom>
              <a:rect b="b" l="l" r="r" t="t"/>
              <a:pathLst>
                <a:path extrusionOk="0" h="16323" w="16324">
                  <a:moveTo>
                    <a:pt x="16019" y="0"/>
                  </a:moveTo>
                  <a:lnTo>
                    <a:pt x="1" y="16019"/>
                  </a:lnTo>
                  <a:cubicBezTo>
                    <a:pt x="62" y="16140"/>
                    <a:pt x="153" y="16201"/>
                    <a:pt x="214" y="16323"/>
                  </a:cubicBezTo>
                  <a:lnTo>
                    <a:pt x="16323" y="213"/>
                  </a:lnTo>
                  <a:cubicBezTo>
                    <a:pt x="16262" y="152"/>
                    <a:pt x="16141" y="61"/>
                    <a:pt x="16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3"/>
            <p:cNvSpPr/>
            <p:nvPr/>
          </p:nvSpPr>
          <p:spPr>
            <a:xfrm>
              <a:off x="-16450" y="4745050"/>
              <a:ext cx="359450" cy="359450"/>
            </a:xfrm>
            <a:custGeom>
              <a:rect b="b" l="l" r="r" t="t"/>
              <a:pathLst>
                <a:path extrusionOk="0" h="14378" w="14378">
                  <a:moveTo>
                    <a:pt x="13952" y="0"/>
                  </a:moveTo>
                  <a:lnTo>
                    <a:pt x="0" y="13952"/>
                  </a:lnTo>
                  <a:cubicBezTo>
                    <a:pt x="31" y="14104"/>
                    <a:pt x="61" y="14225"/>
                    <a:pt x="122" y="14377"/>
                  </a:cubicBezTo>
                  <a:lnTo>
                    <a:pt x="14378" y="122"/>
                  </a:lnTo>
                  <a:cubicBezTo>
                    <a:pt x="14226" y="91"/>
                    <a:pt x="14104" y="31"/>
                    <a:pt x="13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3"/>
            <p:cNvSpPr/>
            <p:nvPr/>
          </p:nvSpPr>
          <p:spPr>
            <a:xfrm>
              <a:off x="13175" y="4774675"/>
              <a:ext cx="398975" cy="398975"/>
            </a:xfrm>
            <a:custGeom>
              <a:rect b="b" l="l" r="r" t="t"/>
              <a:pathLst>
                <a:path extrusionOk="0" h="15959" w="15959">
                  <a:moveTo>
                    <a:pt x="15655" y="1"/>
                  </a:moveTo>
                  <a:lnTo>
                    <a:pt x="1" y="15654"/>
                  </a:lnTo>
                  <a:cubicBezTo>
                    <a:pt x="62" y="15776"/>
                    <a:pt x="92" y="15867"/>
                    <a:pt x="183" y="15958"/>
                  </a:cubicBezTo>
                  <a:lnTo>
                    <a:pt x="15959" y="183"/>
                  </a:lnTo>
                  <a:cubicBezTo>
                    <a:pt x="15837" y="122"/>
                    <a:pt x="15715" y="61"/>
                    <a:pt x="15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-4300" y="4757200"/>
              <a:ext cx="383025" cy="383000"/>
            </a:xfrm>
            <a:custGeom>
              <a:rect b="b" l="l" r="r" t="t"/>
              <a:pathLst>
                <a:path extrusionOk="0" h="15320" w="15321">
                  <a:moveTo>
                    <a:pt x="14986" y="0"/>
                  </a:moveTo>
                  <a:lnTo>
                    <a:pt x="1" y="14985"/>
                  </a:lnTo>
                  <a:cubicBezTo>
                    <a:pt x="31" y="15107"/>
                    <a:pt x="122" y="15198"/>
                    <a:pt x="153" y="15320"/>
                  </a:cubicBezTo>
                  <a:lnTo>
                    <a:pt x="15320" y="152"/>
                  </a:lnTo>
                  <a:cubicBezTo>
                    <a:pt x="15199" y="122"/>
                    <a:pt x="15107" y="61"/>
                    <a:pt x="149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3"/>
            <p:cNvSpPr/>
            <p:nvPr/>
          </p:nvSpPr>
          <p:spPr>
            <a:xfrm>
              <a:off x="-24050" y="4738200"/>
              <a:ext cx="326025" cy="326025"/>
            </a:xfrm>
            <a:custGeom>
              <a:rect b="b" l="l" r="r" t="t"/>
              <a:pathLst>
                <a:path extrusionOk="0" h="13041" w="13041">
                  <a:moveTo>
                    <a:pt x="12584" y="1"/>
                  </a:moveTo>
                  <a:lnTo>
                    <a:pt x="0" y="12584"/>
                  </a:lnTo>
                  <a:cubicBezTo>
                    <a:pt x="0" y="12736"/>
                    <a:pt x="31" y="12888"/>
                    <a:pt x="31" y="13040"/>
                  </a:cubicBezTo>
                  <a:lnTo>
                    <a:pt x="13040" y="61"/>
                  </a:lnTo>
                  <a:cubicBezTo>
                    <a:pt x="12888" y="1"/>
                    <a:pt x="12736" y="1"/>
                    <a:pt x="12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55750" y="4817225"/>
              <a:ext cx="410350" cy="410375"/>
            </a:xfrm>
            <a:custGeom>
              <a:rect b="b" l="l" r="r" t="t"/>
              <a:pathLst>
                <a:path extrusionOk="0" h="16415" w="16414">
                  <a:moveTo>
                    <a:pt x="16201" y="1"/>
                  </a:moveTo>
                  <a:lnTo>
                    <a:pt x="0" y="16202"/>
                  </a:lnTo>
                  <a:lnTo>
                    <a:pt x="122" y="16293"/>
                  </a:lnTo>
                  <a:lnTo>
                    <a:pt x="213" y="16414"/>
                  </a:lnTo>
                  <a:lnTo>
                    <a:pt x="16414" y="244"/>
                  </a:lnTo>
                  <a:cubicBezTo>
                    <a:pt x="16414" y="183"/>
                    <a:pt x="16353" y="153"/>
                    <a:pt x="16292" y="122"/>
                  </a:cubicBezTo>
                  <a:lnTo>
                    <a:pt x="16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3"/>
            <p:cNvSpPr/>
            <p:nvPr/>
          </p:nvSpPr>
          <p:spPr>
            <a:xfrm>
              <a:off x="-24800" y="4736675"/>
              <a:ext cx="280425" cy="280425"/>
            </a:xfrm>
            <a:custGeom>
              <a:rect b="b" l="l" r="r" t="t"/>
              <a:pathLst>
                <a:path extrusionOk="0" h="11217" w="11217">
                  <a:moveTo>
                    <a:pt x="11216" y="1"/>
                  </a:moveTo>
                  <a:cubicBezTo>
                    <a:pt x="11003" y="1"/>
                    <a:pt x="10851" y="1"/>
                    <a:pt x="10669" y="31"/>
                  </a:cubicBezTo>
                  <a:lnTo>
                    <a:pt x="30" y="10670"/>
                  </a:lnTo>
                  <a:cubicBezTo>
                    <a:pt x="30" y="10852"/>
                    <a:pt x="0" y="11004"/>
                    <a:pt x="0" y="11217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-18725" y="4743525"/>
              <a:ext cx="217350" cy="216600"/>
            </a:xfrm>
            <a:custGeom>
              <a:rect b="b" l="l" r="r" t="t"/>
              <a:pathLst>
                <a:path extrusionOk="0" h="8664" w="8694">
                  <a:moveTo>
                    <a:pt x="8693" y="0"/>
                  </a:moveTo>
                  <a:lnTo>
                    <a:pt x="8693" y="0"/>
                  </a:lnTo>
                  <a:cubicBezTo>
                    <a:pt x="8450" y="31"/>
                    <a:pt x="8207" y="92"/>
                    <a:pt x="7994" y="183"/>
                  </a:cubicBezTo>
                  <a:lnTo>
                    <a:pt x="213" y="7964"/>
                  </a:lnTo>
                  <a:cubicBezTo>
                    <a:pt x="122" y="8207"/>
                    <a:pt x="61" y="8420"/>
                    <a:pt x="0" y="8663"/>
                  </a:cubicBezTo>
                  <a:lnTo>
                    <a:pt x="86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3"/>
            <p:cNvSpPr/>
            <p:nvPr/>
          </p:nvSpPr>
          <p:spPr>
            <a:xfrm>
              <a:off x="267750" y="5029250"/>
              <a:ext cx="280425" cy="278900"/>
            </a:xfrm>
            <a:custGeom>
              <a:rect b="b" l="l" r="r" t="t"/>
              <a:pathLst>
                <a:path extrusionOk="0" h="11156" w="11217">
                  <a:moveTo>
                    <a:pt x="11216" y="0"/>
                  </a:moveTo>
                  <a:lnTo>
                    <a:pt x="0" y="11155"/>
                  </a:lnTo>
                  <a:cubicBezTo>
                    <a:pt x="183" y="11155"/>
                    <a:pt x="335" y="11155"/>
                    <a:pt x="517" y="11125"/>
                  </a:cubicBezTo>
                  <a:lnTo>
                    <a:pt x="11156" y="517"/>
                  </a:lnTo>
                  <a:cubicBezTo>
                    <a:pt x="11156" y="334"/>
                    <a:pt x="11216" y="182"/>
                    <a:pt x="112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219875" y="4981375"/>
              <a:ext cx="326025" cy="325250"/>
            </a:xfrm>
            <a:custGeom>
              <a:rect b="b" l="l" r="r" t="t"/>
              <a:pathLst>
                <a:path extrusionOk="0" h="13010" w="13041">
                  <a:moveTo>
                    <a:pt x="13010" y="0"/>
                  </a:moveTo>
                  <a:lnTo>
                    <a:pt x="1" y="12979"/>
                  </a:lnTo>
                  <a:cubicBezTo>
                    <a:pt x="152" y="13009"/>
                    <a:pt x="304" y="13009"/>
                    <a:pt x="456" y="13009"/>
                  </a:cubicBezTo>
                  <a:lnTo>
                    <a:pt x="13040" y="456"/>
                  </a:lnTo>
                  <a:cubicBezTo>
                    <a:pt x="13040" y="304"/>
                    <a:pt x="13010" y="152"/>
                    <a:pt x="130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3"/>
            <p:cNvSpPr/>
            <p:nvPr/>
          </p:nvSpPr>
          <p:spPr>
            <a:xfrm>
              <a:off x="13950" y="4775425"/>
              <a:ext cx="101850" cy="101850"/>
            </a:xfrm>
            <a:custGeom>
              <a:rect b="b" l="l" r="r" t="t"/>
              <a:pathLst>
                <a:path extrusionOk="0" h="4074" w="4074">
                  <a:moveTo>
                    <a:pt x="4073" y="1"/>
                  </a:moveTo>
                  <a:lnTo>
                    <a:pt x="4073" y="1"/>
                  </a:lnTo>
                  <a:cubicBezTo>
                    <a:pt x="3253" y="487"/>
                    <a:pt x="2462" y="1065"/>
                    <a:pt x="1794" y="1794"/>
                  </a:cubicBezTo>
                  <a:cubicBezTo>
                    <a:pt x="1095" y="2463"/>
                    <a:pt x="487" y="3253"/>
                    <a:pt x="0" y="4074"/>
                  </a:cubicBezTo>
                  <a:lnTo>
                    <a:pt x="4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324750" y="5086225"/>
              <a:ext cx="216575" cy="215850"/>
            </a:xfrm>
            <a:custGeom>
              <a:rect b="b" l="l" r="r" t="t"/>
              <a:pathLst>
                <a:path extrusionOk="0" h="8634" w="8663">
                  <a:moveTo>
                    <a:pt x="8663" y="1"/>
                  </a:moveTo>
                  <a:lnTo>
                    <a:pt x="0" y="8633"/>
                  </a:lnTo>
                  <a:cubicBezTo>
                    <a:pt x="213" y="8572"/>
                    <a:pt x="456" y="8511"/>
                    <a:pt x="669" y="8420"/>
                  </a:cubicBezTo>
                  <a:lnTo>
                    <a:pt x="8481" y="669"/>
                  </a:lnTo>
                  <a:cubicBezTo>
                    <a:pt x="8541" y="457"/>
                    <a:pt x="8572" y="213"/>
                    <a:pt x="8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3"/>
            <p:cNvSpPr/>
            <p:nvPr/>
          </p:nvSpPr>
          <p:spPr>
            <a:xfrm>
              <a:off x="406050" y="5167550"/>
              <a:ext cx="101850" cy="101850"/>
            </a:xfrm>
            <a:custGeom>
              <a:rect b="b" l="l" r="r" t="t"/>
              <a:pathLst>
                <a:path extrusionOk="0" h="4074" w="4074">
                  <a:moveTo>
                    <a:pt x="4073" y="0"/>
                  </a:moveTo>
                  <a:lnTo>
                    <a:pt x="0" y="4073"/>
                  </a:lnTo>
                  <a:cubicBezTo>
                    <a:pt x="821" y="3587"/>
                    <a:pt x="1611" y="3009"/>
                    <a:pt x="2280" y="2280"/>
                  </a:cubicBezTo>
                  <a:cubicBezTo>
                    <a:pt x="2979" y="1611"/>
                    <a:pt x="3587" y="821"/>
                    <a:pt x="4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111200" y="4872700"/>
              <a:ext cx="398975" cy="398975"/>
            </a:xfrm>
            <a:custGeom>
              <a:rect b="b" l="l" r="r" t="t"/>
              <a:pathLst>
                <a:path extrusionOk="0" h="15959" w="15959">
                  <a:moveTo>
                    <a:pt x="15746" y="1"/>
                  </a:moveTo>
                  <a:lnTo>
                    <a:pt x="1" y="15745"/>
                  </a:lnTo>
                  <a:cubicBezTo>
                    <a:pt x="92" y="15837"/>
                    <a:pt x="214" y="15867"/>
                    <a:pt x="305" y="15958"/>
                  </a:cubicBezTo>
                  <a:lnTo>
                    <a:pt x="15959" y="305"/>
                  </a:lnTo>
                  <a:cubicBezTo>
                    <a:pt x="15867" y="183"/>
                    <a:pt x="15837" y="61"/>
                    <a:pt x="15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3"/>
            <p:cNvSpPr/>
            <p:nvPr/>
          </p:nvSpPr>
          <p:spPr>
            <a:xfrm>
              <a:off x="81575" y="4843075"/>
              <a:ext cx="408075" cy="408075"/>
            </a:xfrm>
            <a:custGeom>
              <a:rect b="b" l="l" r="r" t="t"/>
              <a:pathLst>
                <a:path extrusionOk="0" h="16323" w="16323">
                  <a:moveTo>
                    <a:pt x="16110" y="0"/>
                  </a:moveTo>
                  <a:lnTo>
                    <a:pt x="0" y="16110"/>
                  </a:lnTo>
                  <a:cubicBezTo>
                    <a:pt x="61" y="16171"/>
                    <a:pt x="183" y="16262"/>
                    <a:pt x="304" y="16323"/>
                  </a:cubicBezTo>
                  <a:lnTo>
                    <a:pt x="16323" y="304"/>
                  </a:lnTo>
                  <a:cubicBezTo>
                    <a:pt x="16262" y="183"/>
                    <a:pt x="16171" y="122"/>
                    <a:pt x="16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3"/>
            <p:cNvSpPr/>
            <p:nvPr/>
          </p:nvSpPr>
          <p:spPr>
            <a:xfrm>
              <a:off x="179600" y="4941100"/>
              <a:ext cx="358700" cy="358675"/>
            </a:xfrm>
            <a:custGeom>
              <a:rect b="b" l="l" r="r" t="t"/>
              <a:pathLst>
                <a:path extrusionOk="0" h="14347" w="14348">
                  <a:moveTo>
                    <a:pt x="14226" y="0"/>
                  </a:moveTo>
                  <a:lnTo>
                    <a:pt x="1" y="14225"/>
                  </a:lnTo>
                  <a:cubicBezTo>
                    <a:pt x="92" y="14286"/>
                    <a:pt x="244" y="14316"/>
                    <a:pt x="396" y="14347"/>
                  </a:cubicBezTo>
                  <a:lnTo>
                    <a:pt x="14347" y="395"/>
                  </a:lnTo>
                  <a:cubicBezTo>
                    <a:pt x="14317" y="243"/>
                    <a:pt x="14287" y="152"/>
                    <a:pt x="1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3"/>
            <p:cNvSpPr/>
            <p:nvPr/>
          </p:nvSpPr>
          <p:spPr>
            <a:xfrm>
              <a:off x="143125" y="4904625"/>
              <a:ext cx="383000" cy="383000"/>
            </a:xfrm>
            <a:custGeom>
              <a:rect b="b" l="l" r="r" t="t"/>
              <a:pathLst>
                <a:path extrusionOk="0" h="15320" w="15320">
                  <a:moveTo>
                    <a:pt x="15168" y="0"/>
                  </a:moveTo>
                  <a:lnTo>
                    <a:pt x="1" y="15168"/>
                  </a:lnTo>
                  <a:cubicBezTo>
                    <a:pt x="122" y="15198"/>
                    <a:pt x="213" y="15289"/>
                    <a:pt x="335" y="15320"/>
                  </a:cubicBezTo>
                  <a:lnTo>
                    <a:pt x="15320" y="335"/>
                  </a:lnTo>
                  <a:cubicBezTo>
                    <a:pt x="15290" y="243"/>
                    <a:pt x="15198" y="122"/>
                    <a:pt x="15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1" name="Google Shape;1531;p33"/>
          <p:cNvSpPr/>
          <p:nvPr/>
        </p:nvSpPr>
        <p:spPr>
          <a:xfrm rot="10800000">
            <a:off x="6813744" y="4792686"/>
            <a:ext cx="1885325" cy="277375"/>
          </a:xfrm>
          <a:custGeom>
            <a:rect b="b" l="l" r="r" t="t"/>
            <a:pathLst>
              <a:path extrusionOk="0" h="11095" w="75413">
                <a:moveTo>
                  <a:pt x="0" y="0"/>
                </a:moveTo>
                <a:lnTo>
                  <a:pt x="0" y="11094"/>
                </a:lnTo>
                <a:lnTo>
                  <a:pt x="75412" y="11094"/>
                </a:lnTo>
                <a:lnTo>
                  <a:pt x="7541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2" name="Google Shape;1532;p33"/>
          <p:cNvGrpSpPr/>
          <p:nvPr/>
        </p:nvGrpSpPr>
        <p:grpSpPr>
          <a:xfrm rot="10800000">
            <a:off x="7448269" y="4302436"/>
            <a:ext cx="1740175" cy="841225"/>
            <a:chOff x="-253075" y="231200"/>
            <a:chExt cx="1740175" cy="841225"/>
          </a:xfrm>
        </p:grpSpPr>
        <p:sp>
          <p:nvSpPr>
            <p:cNvPr id="1533" name="Google Shape;1533;p33"/>
            <p:cNvSpPr/>
            <p:nvPr/>
          </p:nvSpPr>
          <p:spPr>
            <a:xfrm>
              <a:off x="-253075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8" y="1065"/>
                    <a:pt x="1368" y="669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3"/>
            <p:cNvSpPr/>
            <p:nvPr/>
          </p:nvSpPr>
          <p:spPr>
            <a:xfrm>
              <a:off x="-6310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3"/>
            <p:cNvSpPr/>
            <p:nvPr/>
          </p:nvSpPr>
          <p:spPr>
            <a:xfrm>
              <a:off x="126125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3"/>
            <p:cNvSpPr/>
            <p:nvPr/>
          </p:nvSpPr>
          <p:spPr>
            <a:xfrm>
              <a:off x="316100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3"/>
            <p:cNvSpPr/>
            <p:nvPr/>
          </p:nvSpPr>
          <p:spPr>
            <a:xfrm>
              <a:off x="50530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3"/>
            <p:cNvSpPr/>
            <p:nvPr/>
          </p:nvSpPr>
          <p:spPr>
            <a:xfrm>
              <a:off x="695275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3"/>
            <p:cNvSpPr/>
            <p:nvPr/>
          </p:nvSpPr>
          <p:spPr>
            <a:xfrm>
              <a:off x="88525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3"/>
            <p:cNvSpPr/>
            <p:nvPr/>
          </p:nvSpPr>
          <p:spPr>
            <a:xfrm>
              <a:off x="1073700" y="231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69"/>
                  </a:cubicBezTo>
                  <a:cubicBezTo>
                    <a:pt x="1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669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3"/>
            <p:cNvSpPr/>
            <p:nvPr/>
          </p:nvSpPr>
          <p:spPr>
            <a:xfrm>
              <a:off x="1263675" y="231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69"/>
                  </a:cubicBezTo>
                  <a:cubicBezTo>
                    <a:pt x="0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669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3"/>
            <p:cNvSpPr/>
            <p:nvPr/>
          </p:nvSpPr>
          <p:spPr>
            <a:xfrm>
              <a:off x="1452900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3"/>
            <p:cNvSpPr/>
            <p:nvPr/>
          </p:nvSpPr>
          <p:spPr>
            <a:xfrm>
              <a:off x="-253075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5" y="1368"/>
                    <a:pt x="1368" y="1064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3"/>
            <p:cNvSpPr/>
            <p:nvPr/>
          </p:nvSpPr>
          <p:spPr>
            <a:xfrm>
              <a:off x="-6310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3"/>
            <p:cNvSpPr/>
            <p:nvPr/>
          </p:nvSpPr>
          <p:spPr>
            <a:xfrm>
              <a:off x="126125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3"/>
            <p:cNvSpPr/>
            <p:nvPr/>
          </p:nvSpPr>
          <p:spPr>
            <a:xfrm>
              <a:off x="316100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3"/>
            <p:cNvSpPr/>
            <p:nvPr/>
          </p:nvSpPr>
          <p:spPr>
            <a:xfrm>
              <a:off x="50530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3"/>
            <p:cNvSpPr/>
            <p:nvPr/>
          </p:nvSpPr>
          <p:spPr>
            <a:xfrm>
              <a:off x="695275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3"/>
            <p:cNvSpPr/>
            <p:nvPr/>
          </p:nvSpPr>
          <p:spPr>
            <a:xfrm>
              <a:off x="88525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3"/>
            <p:cNvSpPr/>
            <p:nvPr/>
          </p:nvSpPr>
          <p:spPr>
            <a:xfrm>
              <a:off x="1073700" y="3923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3"/>
            <p:cNvSpPr/>
            <p:nvPr/>
          </p:nvSpPr>
          <p:spPr>
            <a:xfrm>
              <a:off x="1263675" y="3923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3"/>
            <p:cNvSpPr/>
            <p:nvPr/>
          </p:nvSpPr>
          <p:spPr>
            <a:xfrm>
              <a:off x="1452900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3"/>
            <p:cNvSpPr/>
            <p:nvPr/>
          </p:nvSpPr>
          <p:spPr>
            <a:xfrm>
              <a:off x="-253075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67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3"/>
            <p:cNvSpPr/>
            <p:nvPr/>
          </p:nvSpPr>
          <p:spPr>
            <a:xfrm>
              <a:off x="-6310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3"/>
            <p:cNvSpPr/>
            <p:nvPr/>
          </p:nvSpPr>
          <p:spPr>
            <a:xfrm>
              <a:off x="126125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3"/>
            <p:cNvSpPr/>
            <p:nvPr/>
          </p:nvSpPr>
          <p:spPr>
            <a:xfrm>
              <a:off x="316100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3"/>
            <p:cNvSpPr/>
            <p:nvPr/>
          </p:nvSpPr>
          <p:spPr>
            <a:xfrm>
              <a:off x="50530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3"/>
            <p:cNvSpPr/>
            <p:nvPr/>
          </p:nvSpPr>
          <p:spPr>
            <a:xfrm>
              <a:off x="695275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3"/>
            <p:cNvSpPr/>
            <p:nvPr/>
          </p:nvSpPr>
          <p:spPr>
            <a:xfrm>
              <a:off x="88525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3"/>
            <p:cNvSpPr/>
            <p:nvPr/>
          </p:nvSpPr>
          <p:spPr>
            <a:xfrm>
              <a:off x="1073700" y="5541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7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3"/>
            <p:cNvSpPr/>
            <p:nvPr/>
          </p:nvSpPr>
          <p:spPr>
            <a:xfrm>
              <a:off x="1263675" y="5541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7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3"/>
            <p:cNvSpPr/>
            <p:nvPr/>
          </p:nvSpPr>
          <p:spPr>
            <a:xfrm>
              <a:off x="1452900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3"/>
            <p:cNvSpPr/>
            <p:nvPr/>
          </p:nvSpPr>
          <p:spPr>
            <a:xfrm>
              <a:off x="-253075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8" y="1065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3"/>
            <p:cNvSpPr/>
            <p:nvPr/>
          </p:nvSpPr>
          <p:spPr>
            <a:xfrm>
              <a:off x="-6310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3"/>
            <p:cNvSpPr/>
            <p:nvPr/>
          </p:nvSpPr>
          <p:spPr>
            <a:xfrm>
              <a:off x="126125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3"/>
            <p:cNvSpPr/>
            <p:nvPr/>
          </p:nvSpPr>
          <p:spPr>
            <a:xfrm>
              <a:off x="316100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3"/>
            <p:cNvSpPr/>
            <p:nvPr/>
          </p:nvSpPr>
          <p:spPr>
            <a:xfrm>
              <a:off x="50530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3"/>
            <p:cNvSpPr/>
            <p:nvPr/>
          </p:nvSpPr>
          <p:spPr>
            <a:xfrm>
              <a:off x="695275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3"/>
            <p:cNvSpPr/>
            <p:nvPr/>
          </p:nvSpPr>
          <p:spPr>
            <a:xfrm>
              <a:off x="88525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3"/>
            <p:cNvSpPr/>
            <p:nvPr/>
          </p:nvSpPr>
          <p:spPr>
            <a:xfrm>
              <a:off x="1073700" y="7152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3"/>
            <p:cNvSpPr/>
            <p:nvPr/>
          </p:nvSpPr>
          <p:spPr>
            <a:xfrm>
              <a:off x="1263675" y="7152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3"/>
            <p:cNvSpPr/>
            <p:nvPr/>
          </p:nvSpPr>
          <p:spPr>
            <a:xfrm>
              <a:off x="1452900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3"/>
            <p:cNvSpPr/>
            <p:nvPr/>
          </p:nvSpPr>
          <p:spPr>
            <a:xfrm>
              <a:off x="-253075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67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3"/>
            <p:cNvSpPr/>
            <p:nvPr/>
          </p:nvSpPr>
          <p:spPr>
            <a:xfrm>
              <a:off x="-6310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3"/>
            <p:cNvSpPr/>
            <p:nvPr/>
          </p:nvSpPr>
          <p:spPr>
            <a:xfrm>
              <a:off x="126125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3"/>
            <p:cNvSpPr/>
            <p:nvPr/>
          </p:nvSpPr>
          <p:spPr>
            <a:xfrm>
              <a:off x="316100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3"/>
            <p:cNvSpPr/>
            <p:nvPr/>
          </p:nvSpPr>
          <p:spPr>
            <a:xfrm>
              <a:off x="50530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3"/>
            <p:cNvSpPr/>
            <p:nvPr/>
          </p:nvSpPr>
          <p:spPr>
            <a:xfrm>
              <a:off x="695275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3"/>
            <p:cNvSpPr/>
            <p:nvPr/>
          </p:nvSpPr>
          <p:spPr>
            <a:xfrm>
              <a:off x="88525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3"/>
            <p:cNvSpPr/>
            <p:nvPr/>
          </p:nvSpPr>
          <p:spPr>
            <a:xfrm>
              <a:off x="1073700" y="8771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7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3"/>
            <p:cNvSpPr/>
            <p:nvPr/>
          </p:nvSpPr>
          <p:spPr>
            <a:xfrm>
              <a:off x="1263675" y="8771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7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3"/>
            <p:cNvSpPr/>
            <p:nvPr/>
          </p:nvSpPr>
          <p:spPr>
            <a:xfrm>
              <a:off x="1452900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3"/>
            <p:cNvSpPr/>
            <p:nvPr/>
          </p:nvSpPr>
          <p:spPr>
            <a:xfrm>
              <a:off x="-253075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3"/>
            <p:cNvSpPr/>
            <p:nvPr/>
          </p:nvSpPr>
          <p:spPr>
            <a:xfrm>
              <a:off x="-6310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3"/>
            <p:cNvSpPr/>
            <p:nvPr/>
          </p:nvSpPr>
          <p:spPr>
            <a:xfrm>
              <a:off x="126125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3"/>
            <p:cNvSpPr/>
            <p:nvPr/>
          </p:nvSpPr>
          <p:spPr>
            <a:xfrm>
              <a:off x="316100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3"/>
            <p:cNvSpPr/>
            <p:nvPr/>
          </p:nvSpPr>
          <p:spPr>
            <a:xfrm>
              <a:off x="50530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3"/>
            <p:cNvSpPr/>
            <p:nvPr/>
          </p:nvSpPr>
          <p:spPr>
            <a:xfrm>
              <a:off x="695275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3"/>
            <p:cNvSpPr/>
            <p:nvPr/>
          </p:nvSpPr>
          <p:spPr>
            <a:xfrm>
              <a:off x="88525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3"/>
            <p:cNvSpPr/>
            <p:nvPr/>
          </p:nvSpPr>
          <p:spPr>
            <a:xfrm>
              <a:off x="1073700" y="1038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3"/>
            <p:cNvSpPr/>
            <p:nvPr/>
          </p:nvSpPr>
          <p:spPr>
            <a:xfrm>
              <a:off x="1263675" y="1038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3"/>
            <p:cNvSpPr/>
            <p:nvPr/>
          </p:nvSpPr>
          <p:spPr>
            <a:xfrm>
              <a:off x="1452900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3" name="Google Shape;1593;p33"/>
          <p:cNvSpPr/>
          <p:nvPr/>
        </p:nvSpPr>
        <p:spPr>
          <a:xfrm rot="10800000">
            <a:off x="8205801" y="5012286"/>
            <a:ext cx="786968" cy="57775"/>
          </a:xfrm>
          <a:custGeom>
            <a:rect b="b" l="l" r="r" t="t"/>
            <a:pathLst>
              <a:path extrusionOk="0" h="2311" w="87054">
                <a:moveTo>
                  <a:pt x="0" y="0"/>
                </a:moveTo>
                <a:lnTo>
                  <a:pt x="0" y="2310"/>
                </a:lnTo>
                <a:lnTo>
                  <a:pt x="87053" y="2310"/>
                </a:lnTo>
                <a:lnTo>
                  <a:pt x="870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4" name="Google Shape;1594;p33"/>
          <p:cNvGrpSpPr/>
          <p:nvPr/>
        </p:nvGrpSpPr>
        <p:grpSpPr>
          <a:xfrm flipH="1" rot="-5400000">
            <a:off x="8072780" y="-1325439"/>
            <a:ext cx="615152" cy="3133209"/>
            <a:chOff x="6482900" y="1354425"/>
            <a:chExt cx="235600" cy="1829825"/>
          </a:xfrm>
        </p:grpSpPr>
        <p:sp>
          <p:nvSpPr>
            <p:cNvPr id="1595" name="Google Shape;1595;p33"/>
            <p:cNvSpPr/>
            <p:nvPr/>
          </p:nvSpPr>
          <p:spPr>
            <a:xfrm>
              <a:off x="6482900" y="1354425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0"/>
                  </a:moveTo>
                  <a:lnTo>
                    <a:pt x="1" y="517"/>
                  </a:lnTo>
                  <a:lnTo>
                    <a:pt x="9424" y="9909"/>
                  </a:lnTo>
                  <a:lnTo>
                    <a:pt x="9424" y="93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3"/>
            <p:cNvSpPr/>
            <p:nvPr/>
          </p:nvSpPr>
          <p:spPr>
            <a:xfrm>
              <a:off x="6482900" y="1476000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0"/>
                  </a:moveTo>
                  <a:lnTo>
                    <a:pt x="1" y="517"/>
                  </a:lnTo>
                  <a:lnTo>
                    <a:pt x="9424" y="9909"/>
                  </a:lnTo>
                  <a:lnTo>
                    <a:pt x="9424" y="93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3"/>
            <p:cNvSpPr/>
            <p:nvPr/>
          </p:nvSpPr>
          <p:spPr>
            <a:xfrm>
              <a:off x="6482900" y="1597575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1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3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3"/>
            <p:cNvSpPr/>
            <p:nvPr/>
          </p:nvSpPr>
          <p:spPr>
            <a:xfrm>
              <a:off x="6482900" y="1719150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8"/>
                  </a:lnTo>
                  <a:lnTo>
                    <a:pt x="9424" y="9940"/>
                  </a:lnTo>
                  <a:lnTo>
                    <a:pt x="9424" y="9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3"/>
            <p:cNvSpPr/>
            <p:nvPr/>
          </p:nvSpPr>
          <p:spPr>
            <a:xfrm>
              <a:off x="6482900" y="1839975"/>
              <a:ext cx="235600" cy="249275"/>
            </a:xfrm>
            <a:custGeom>
              <a:rect b="b" l="l" r="r" t="t"/>
              <a:pathLst>
                <a:path extrusionOk="0" h="9971" w="9424">
                  <a:moveTo>
                    <a:pt x="1" y="1"/>
                  </a:moveTo>
                  <a:lnTo>
                    <a:pt x="1" y="548"/>
                  </a:lnTo>
                  <a:lnTo>
                    <a:pt x="9424" y="9971"/>
                  </a:lnTo>
                  <a:lnTo>
                    <a:pt x="9424" y="94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3"/>
            <p:cNvSpPr/>
            <p:nvPr/>
          </p:nvSpPr>
          <p:spPr>
            <a:xfrm>
              <a:off x="6482900" y="1962325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1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3"/>
            <p:cNvSpPr/>
            <p:nvPr/>
          </p:nvSpPr>
          <p:spPr>
            <a:xfrm>
              <a:off x="6482900" y="2083900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8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3"/>
            <p:cNvSpPr/>
            <p:nvPr/>
          </p:nvSpPr>
          <p:spPr>
            <a:xfrm>
              <a:off x="6482900" y="2205500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0"/>
                  </a:moveTo>
                  <a:lnTo>
                    <a:pt x="1" y="547"/>
                  </a:lnTo>
                  <a:lnTo>
                    <a:pt x="9424" y="9939"/>
                  </a:lnTo>
                  <a:lnTo>
                    <a:pt x="9424" y="94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3"/>
            <p:cNvSpPr/>
            <p:nvPr/>
          </p:nvSpPr>
          <p:spPr>
            <a:xfrm>
              <a:off x="6482900" y="2327825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1"/>
                  </a:moveTo>
                  <a:lnTo>
                    <a:pt x="1" y="518"/>
                  </a:lnTo>
                  <a:lnTo>
                    <a:pt x="9424" y="9910"/>
                  </a:lnTo>
                  <a:lnTo>
                    <a:pt x="9424" y="9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3"/>
            <p:cNvSpPr/>
            <p:nvPr/>
          </p:nvSpPr>
          <p:spPr>
            <a:xfrm>
              <a:off x="6482900" y="2449425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0"/>
                  </a:moveTo>
                  <a:lnTo>
                    <a:pt x="1" y="517"/>
                  </a:lnTo>
                  <a:lnTo>
                    <a:pt x="9424" y="9909"/>
                  </a:lnTo>
                  <a:lnTo>
                    <a:pt x="9424" y="9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3"/>
            <p:cNvSpPr/>
            <p:nvPr/>
          </p:nvSpPr>
          <p:spPr>
            <a:xfrm>
              <a:off x="6482900" y="2571000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0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3"/>
            <p:cNvSpPr/>
            <p:nvPr/>
          </p:nvSpPr>
          <p:spPr>
            <a:xfrm>
              <a:off x="6482900" y="2692575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3"/>
            <p:cNvSpPr/>
            <p:nvPr/>
          </p:nvSpPr>
          <p:spPr>
            <a:xfrm>
              <a:off x="6482900" y="2814150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8"/>
                  </a:lnTo>
                  <a:lnTo>
                    <a:pt x="9424" y="9940"/>
                  </a:lnTo>
                  <a:lnTo>
                    <a:pt x="9424" y="94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3"/>
            <p:cNvSpPr/>
            <p:nvPr/>
          </p:nvSpPr>
          <p:spPr>
            <a:xfrm>
              <a:off x="6482900" y="2935750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0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9" name="Google Shape;1609;p33"/>
          <p:cNvSpPr/>
          <p:nvPr/>
        </p:nvSpPr>
        <p:spPr>
          <a:xfrm>
            <a:off x="185251" y="548750"/>
            <a:ext cx="7869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33"/>
          <p:cNvSpPr/>
          <p:nvPr/>
        </p:nvSpPr>
        <p:spPr>
          <a:xfrm>
            <a:off x="-253075" y="690750"/>
            <a:ext cx="786900" cy="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33"/>
          <p:cNvSpPr/>
          <p:nvPr/>
        </p:nvSpPr>
        <p:spPr>
          <a:xfrm>
            <a:off x="427971" y="406750"/>
            <a:ext cx="2310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34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4" name="Google Shape;1614;p34"/>
          <p:cNvSpPr txBox="1"/>
          <p:nvPr>
            <p:ph idx="2" type="title"/>
          </p:nvPr>
        </p:nvSpPr>
        <p:spPr>
          <a:xfrm>
            <a:off x="3599548" y="3358713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15" name="Google Shape;1615;p34"/>
          <p:cNvSpPr txBox="1"/>
          <p:nvPr>
            <p:ph idx="1" type="subTitle"/>
          </p:nvPr>
        </p:nvSpPr>
        <p:spPr>
          <a:xfrm>
            <a:off x="3599552" y="3886430"/>
            <a:ext cx="19449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6" name="Google Shape;1616;p34"/>
          <p:cNvSpPr txBox="1"/>
          <p:nvPr>
            <p:ph idx="3" type="title"/>
          </p:nvPr>
        </p:nvSpPr>
        <p:spPr>
          <a:xfrm>
            <a:off x="720000" y="2668525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17" name="Google Shape;1617;p34"/>
          <p:cNvSpPr txBox="1"/>
          <p:nvPr>
            <p:ph idx="4" type="subTitle"/>
          </p:nvPr>
        </p:nvSpPr>
        <p:spPr>
          <a:xfrm>
            <a:off x="720025" y="3196225"/>
            <a:ext cx="19449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8" name="Google Shape;1618;p34"/>
          <p:cNvSpPr txBox="1"/>
          <p:nvPr>
            <p:ph idx="5" type="title"/>
          </p:nvPr>
        </p:nvSpPr>
        <p:spPr>
          <a:xfrm>
            <a:off x="6486000" y="2668525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19" name="Google Shape;1619;p34"/>
          <p:cNvSpPr txBox="1"/>
          <p:nvPr>
            <p:ph idx="6" type="subTitle"/>
          </p:nvPr>
        </p:nvSpPr>
        <p:spPr>
          <a:xfrm>
            <a:off x="6486007" y="3196225"/>
            <a:ext cx="19449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20" name="Google Shape;1620;p34"/>
          <p:cNvGrpSpPr/>
          <p:nvPr/>
        </p:nvGrpSpPr>
        <p:grpSpPr>
          <a:xfrm rot="10800000">
            <a:off x="7830156" y="-1836105"/>
            <a:ext cx="3111151" cy="3111151"/>
            <a:chOff x="-2714625" y="-3788412"/>
            <a:chExt cx="3390900" cy="3390900"/>
          </a:xfrm>
        </p:grpSpPr>
        <p:grpSp>
          <p:nvGrpSpPr>
            <p:cNvPr id="1621" name="Google Shape;1621;p34"/>
            <p:cNvGrpSpPr/>
            <p:nvPr/>
          </p:nvGrpSpPr>
          <p:grpSpPr>
            <a:xfrm rot="-5400000">
              <a:off x="-2732212" y="-3377600"/>
              <a:ext cx="3390900" cy="2569275"/>
              <a:chOff x="-2714625" y="-3448050"/>
              <a:chExt cx="3390900" cy="2569275"/>
            </a:xfrm>
          </p:grpSpPr>
          <p:cxnSp>
            <p:nvCxnSpPr>
              <p:cNvPr id="1622" name="Google Shape;1622;p34"/>
              <p:cNvCxnSpPr/>
              <p:nvPr/>
            </p:nvCxnSpPr>
            <p:spPr>
              <a:xfrm>
                <a:off x="-2714625" y="-87877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3" name="Google Shape;1623;p34"/>
              <p:cNvCxnSpPr/>
              <p:nvPr/>
            </p:nvCxnSpPr>
            <p:spPr>
              <a:xfrm>
                <a:off x="-2714625" y="-130492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4" name="Google Shape;1624;p34"/>
              <p:cNvCxnSpPr/>
              <p:nvPr/>
            </p:nvCxnSpPr>
            <p:spPr>
              <a:xfrm>
                <a:off x="-2714625" y="-172402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5" name="Google Shape;1625;p34"/>
              <p:cNvCxnSpPr/>
              <p:nvPr/>
            </p:nvCxnSpPr>
            <p:spPr>
              <a:xfrm>
                <a:off x="-2714625" y="-218370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6" name="Google Shape;1626;p34"/>
              <p:cNvCxnSpPr/>
              <p:nvPr/>
            </p:nvCxnSpPr>
            <p:spPr>
              <a:xfrm>
                <a:off x="-2714625" y="-260280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7" name="Google Shape;1627;p34"/>
              <p:cNvCxnSpPr/>
              <p:nvPr/>
            </p:nvCxnSpPr>
            <p:spPr>
              <a:xfrm>
                <a:off x="-2714625" y="-302895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8" name="Google Shape;1628;p34"/>
              <p:cNvCxnSpPr/>
              <p:nvPr/>
            </p:nvCxnSpPr>
            <p:spPr>
              <a:xfrm>
                <a:off x="-2714625" y="-344805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629" name="Google Shape;1629;p34"/>
            <p:cNvGrpSpPr/>
            <p:nvPr/>
          </p:nvGrpSpPr>
          <p:grpSpPr>
            <a:xfrm>
              <a:off x="-2714625" y="-3385887"/>
              <a:ext cx="3390900" cy="2569275"/>
              <a:chOff x="-2714625" y="-3448050"/>
              <a:chExt cx="3390900" cy="2569275"/>
            </a:xfrm>
          </p:grpSpPr>
          <p:cxnSp>
            <p:nvCxnSpPr>
              <p:cNvPr id="1630" name="Google Shape;1630;p34"/>
              <p:cNvCxnSpPr/>
              <p:nvPr/>
            </p:nvCxnSpPr>
            <p:spPr>
              <a:xfrm>
                <a:off x="-2714625" y="-87877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1" name="Google Shape;1631;p34"/>
              <p:cNvCxnSpPr/>
              <p:nvPr/>
            </p:nvCxnSpPr>
            <p:spPr>
              <a:xfrm>
                <a:off x="-2714625" y="-130492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2" name="Google Shape;1632;p34"/>
              <p:cNvCxnSpPr/>
              <p:nvPr/>
            </p:nvCxnSpPr>
            <p:spPr>
              <a:xfrm>
                <a:off x="-2714625" y="-172402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3" name="Google Shape;1633;p34"/>
              <p:cNvCxnSpPr/>
              <p:nvPr/>
            </p:nvCxnSpPr>
            <p:spPr>
              <a:xfrm>
                <a:off x="-2714625" y="-218370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4" name="Google Shape;1634;p34"/>
              <p:cNvCxnSpPr/>
              <p:nvPr/>
            </p:nvCxnSpPr>
            <p:spPr>
              <a:xfrm>
                <a:off x="-2714625" y="-260280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5" name="Google Shape;1635;p34"/>
              <p:cNvCxnSpPr/>
              <p:nvPr/>
            </p:nvCxnSpPr>
            <p:spPr>
              <a:xfrm>
                <a:off x="-2714625" y="-302895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6" name="Google Shape;1636;p34"/>
              <p:cNvCxnSpPr/>
              <p:nvPr/>
            </p:nvCxnSpPr>
            <p:spPr>
              <a:xfrm>
                <a:off x="-2714625" y="-344805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637" name="Google Shape;1637;p34"/>
          <p:cNvGrpSpPr/>
          <p:nvPr/>
        </p:nvGrpSpPr>
        <p:grpSpPr>
          <a:xfrm rot="10800000">
            <a:off x="699" y="-1646358"/>
            <a:ext cx="733566" cy="3469376"/>
            <a:chOff x="-1092529" y="1167363"/>
            <a:chExt cx="492558" cy="2329534"/>
          </a:xfrm>
        </p:grpSpPr>
        <p:sp>
          <p:nvSpPr>
            <p:cNvPr id="1638" name="Google Shape;1638;p34"/>
            <p:cNvSpPr/>
            <p:nvPr/>
          </p:nvSpPr>
          <p:spPr>
            <a:xfrm>
              <a:off x="-1092529" y="3004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-1092529" y="2881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-1092529" y="2760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-1092529" y="2637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-1092529" y="2516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-1092529" y="2393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-1092529" y="2272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-1092529" y="2149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-1092529" y="2022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-1092529" y="1899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-1092529" y="1778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-1092529" y="1655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-1092529" y="1534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-1092529" y="1411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-1092529" y="1290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-1092529" y="1167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4" name="Google Shape;1654;p34"/>
          <p:cNvGrpSpPr/>
          <p:nvPr/>
        </p:nvGrpSpPr>
        <p:grpSpPr>
          <a:xfrm>
            <a:off x="1" y="4053564"/>
            <a:ext cx="1095412" cy="1095412"/>
            <a:chOff x="1989746" y="1227675"/>
            <a:chExt cx="1468184" cy="1468184"/>
          </a:xfrm>
        </p:grpSpPr>
        <p:sp>
          <p:nvSpPr>
            <p:cNvPr id="1655" name="Google Shape;1655;p34"/>
            <p:cNvSpPr/>
            <p:nvPr/>
          </p:nvSpPr>
          <p:spPr>
            <a:xfrm>
              <a:off x="1989746" y="1227675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1989746" y="1227675"/>
              <a:ext cx="1468184" cy="1468184"/>
            </a:xfrm>
            <a:custGeom>
              <a:rect b="b" l="l" r="r" t="t"/>
              <a:pathLst>
                <a:path extrusionOk="0" fill="none" h="129498" w="129498">
                  <a:moveTo>
                    <a:pt x="43444" y="129498"/>
                  </a:moveTo>
                  <a:lnTo>
                    <a:pt x="0" y="86054"/>
                  </a:lnTo>
                  <a:lnTo>
                    <a:pt x="0" y="1"/>
                  </a:lnTo>
                  <a:lnTo>
                    <a:pt x="86054" y="1"/>
                  </a:lnTo>
                  <a:lnTo>
                    <a:pt x="129498" y="43445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2112731" y="1227675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2233346" y="1227675"/>
              <a:ext cx="493147" cy="492558"/>
            </a:xfrm>
            <a:custGeom>
              <a:rect b="b" l="l" r="r" t="t"/>
              <a:pathLst>
                <a:path extrusionOk="0" fill="none" h="43445" w="43497">
                  <a:moveTo>
                    <a:pt x="43497" y="43445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2356920" y="1227675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5" y="43445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2477535" y="1227675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5" y="43445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2600520" y="1227675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5" y="43445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2721146" y="1227675"/>
              <a:ext cx="493147" cy="492558"/>
            </a:xfrm>
            <a:custGeom>
              <a:rect b="b" l="l" r="r" t="t"/>
              <a:pathLst>
                <a:path extrusionOk="0" fill="none" h="43445" w="43497">
                  <a:moveTo>
                    <a:pt x="43496" y="43445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2844721" y="1227675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1989746" y="1350660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1989746" y="1471876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1989746" y="1594861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1989746" y="1715477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2482274" y="1720204"/>
              <a:ext cx="975637" cy="975637"/>
            </a:xfrm>
            <a:custGeom>
              <a:rect b="b" l="l" r="r" t="t"/>
              <a:pathLst>
                <a:path extrusionOk="0" fill="none" h="86054" w="86054">
                  <a:moveTo>
                    <a:pt x="0" y="1"/>
                  </a:moveTo>
                  <a:lnTo>
                    <a:pt x="86054" y="1"/>
                  </a:lnTo>
                  <a:lnTo>
                    <a:pt x="86054" y="86054"/>
                  </a:lnTo>
                  <a:lnTo>
                    <a:pt x="0" y="8605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1989746" y="1838462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1989746" y="1959667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1989746" y="2082652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2965336" y="2203267"/>
              <a:ext cx="11" cy="11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3" name="Google Shape;1673;p34"/>
          <p:cNvSpPr/>
          <p:nvPr/>
        </p:nvSpPr>
        <p:spPr>
          <a:xfrm>
            <a:off x="8431296" y="4601250"/>
            <a:ext cx="2310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4" name="Google Shape;1674;p34"/>
          <p:cNvGrpSpPr/>
          <p:nvPr/>
        </p:nvGrpSpPr>
        <p:grpSpPr>
          <a:xfrm rot="10800000">
            <a:off x="5403391" y="4601259"/>
            <a:ext cx="1460035" cy="733569"/>
            <a:chOff x="3333360" y="4608492"/>
            <a:chExt cx="1460035" cy="733569"/>
          </a:xfrm>
        </p:grpSpPr>
        <p:sp>
          <p:nvSpPr>
            <p:cNvPr id="1675" name="Google Shape;1675;p34"/>
            <p:cNvSpPr/>
            <p:nvPr/>
          </p:nvSpPr>
          <p:spPr>
            <a:xfrm rot="-5400000">
              <a:off x="4059826" y="4608492"/>
              <a:ext cx="733569" cy="733569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 rot="-5400000">
              <a:off x="3876665" y="4608492"/>
              <a:ext cx="733569" cy="733569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 rot="-5400000">
              <a:off x="3696593" y="4608053"/>
              <a:ext cx="733569" cy="7344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4"/>
            <p:cNvSpPr/>
            <p:nvPr/>
          </p:nvSpPr>
          <p:spPr>
            <a:xfrm rot="-5400000">
              <a:off x="3512992" y="4608492"/>
              <a:ext cx="733569" cy="733569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4"/>
            <p:cNvSpPr/>
            <p:nvPr/>
          </p:nvSpPr>
          <p:spPr>
            <a:xfrm rot="-5400000">
              <a:off x="3333351" y="4608500"/>
              <a:ext cx="733569" cy="733552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0" name="Google Shape;1680;p34"/>
          <p:cNvSpPr/>
          <p:nvPr/>
        </p:nvSpPr>
        <p:spPr>
          <a:xfrm>
            <a:off x="8188576" y="4743250"/>
            <a:ext cx="7869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34"/>
          <p:cNvSpPr/>
          <p:nvPr/>
        </p:nvSpPr>
        <p:spPr>
          <a:xfrm>
            <a:off x="7750250" y="4885250"/>
            <a:ext cx="786900" cy="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5"/>
          <p:cNvSpPr txBox="1"/>
          <p:nvPr>
            <p:ph type="title"/>
          </p:nvPr>
        </p:nvSpPr>
        <p:spPr>
          <a:xfrm>
            <a:off x="3599548" y="2672913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4" name="Google Shape;1684;p35"/>
          <p:cNvSpPr txBox="1"/>
          <p:nvPr>
            <p:ph idx="1" type="subTitle"/>
          </p:nvPr>
        </p:nvSpPr>
        <p:spPr>
          <a:xfrm>
            <a:off x="3599552" y="3200632"/>
            <a:ext cx="1944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5" name="Google Shape;1685;p35"/>
          <p:cNvSpPr txBox="1"/>
          <p:nvPr>
            <p:ph idx="2" type="title"/>
          </p:nvPr>
        </p:nvSpPr>
        <p:spPr>
          <a:xfrm>
            <a:off x="720000" y="2672925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6" name="Google Shape;1686;p35"/>
          <p:cNvSpPr txBox="1"/>
          <p:nvPr>
            <p:ph idx="3" type="subTitle"/>
          </p:nvPr>
        </p:nvSpPr>
        <p:spPr>
          <a:xfrm>
            <a:off x="720025" y="3200625"/>
            <a:ext cx="1944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7" name="Google Shape;1687;p35"/>
          <p:cNvSpPr txBox="1"/>
          <p:nvPr>
            <p:ph idx="4" type="title"/>
          </p:nvPr>
        </p:nvSpPr>
        <p:spPr>
          <a:xfrm>
            <a:off x="6486000" y="2672925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8" name="Google Shape;1688;p35"/>
          <p:cNvSpPr txBox="1"/>
          <p:nvPr>
            <p:ph idx="5" type="subTitle"/>
          </p:nvPr>
        </p:nvSpPr>
        <p:spPr>
          <a:xfrm>
            <a:off x="6486007" y="3200625"/>
            <a:ext cx="1944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9" name="Google Shape;1689;p35"/>
          <p:cNvSpPr txBox="1"/>
          <p:nvPr>
            <p:ph idx="6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690" name="Google Shape;1690;p35"/>
          <p:cNvGrpSpPr/>
          <p:nvPr/>
        </p:nvGrpSpPr>
        <p:grpSpPr>
          <a:xfrm flipH="1">
            <a:off x="8454713" y="4053564"/>
            <a:ext cx="1095412" cy="1095412"/>
            <a:chOff x="1989746" y="1227675"/>
            <a:chExt cx="1468184" cy="1468184"/>
          </a:xfrm>
        </p:grpSpPr>
        <p:sp>
          <p:nvSpPr>
            <p:cNvPr id="1691" name="Google Shape;1691;p35"/>
            <p:cNvSpPr/>
            <p:nvPr/>
          </p:nvSpPr>
          <p:spPr>
            <a:xfrm>
              <a:off x="2482274" y="1720204"/>
              <a:ext cx="975637" cy="975637"/>
            </a:xfrm>
            <a:custGeom>
              <a:rect b="b" l="l" r="r" t="t"/>
              <a:pathLst>
                <a:path extrusionOk="0" fill="none" h="86054" w="86054">
                  <a:moveTo>
                    <a:pt x="0" y="1"/>
                  </a:moveTo>
                  <a:lnTo>
                    <a:pt x="86054" y="1"/>
                  </a:lnTo>
                  <a:lnTo>
                    <a:pt x="86054" y="86054"/>
                  </a:lnTo>
                  <a:lnTo>
                    <a:pt x="0" y="8605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2965336" y="2203267"/>
              <a:ext cx="11" cy="11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2844721" y="1227675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721146" y="1227675"/>
              <a:ext cx="493147" cy="492558"/>
            </a:xfrm>
            <a:custGeom>
              <a:rect b="b" l="l" r="r" t="t"/>
              <a:pathLst>
                <a:path extrusionOk="0" fill="none" h="43445" w="43497">
                  <a:moveTo>
                    <a:pt x="43496" y="43445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600520" y="1227675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5" y="43445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2477535" y="1227675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5" y="43445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2356920" y="1227675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5" y="43445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2233346" y="1227675"/>
              <a:ext cx="493147" cy="492558"/>
            </a:xfrm>
            <a:custGeom>
              <a:rect b="b" l="l" r="r" t="t"/>
              <a:pathLst>
                <a:path extrusionOk="0" fill="none" h="43445" w="43497">
                  <a:moveTo>
                    <a:pt x="43497" y="43445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2112731" y="1227675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1989746" y="1227675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989746" y="1350660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989746" y="1471876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89746" y="1594861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89746" y="1715477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989746" y="1838462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989746" y="1959667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989746" y="2082652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989746" y="1227675"/>
              <a:ext cx="1468184" cy="1468184"/>
            </a:xfrm>
            <a:custGeom>
              <a:rect b="b" l="l" r="r" t="t"/>
              <a:pathLst>
                <a:path extrusionOk="0" fill="none" h="129498" w="129498">
                  <a:moveTo>
                    <a:pt x="43444" y="129498"/>
                  </a:moveTo>
                  <a:lnTo>
                    <a:pt x="0" y="86054"/>
                  </a:lnTo>
                  <a:lnTo>
                    <a:pt x="0" y="1"/>
                  </a:lnTo>
                  <a:lnTo>
                    <a:pt x="86054" y="1"/>
                  </a:lnTo>
                  <a:lnTo>
                    <a:pt x="129498" y="43445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9" name="Google Shape;1709;p35"/>
          <p:cNvGrpSpPr/>
          <p:nvPr/>
        </p:nvGrpSpPr>
        <p:grpSpPr>
          <a:xfrm>
            <a:off x="-263550" y="-1646358"/>
            <a:ext cx="3572084" cy="6981186"/>
            <a:chOff x="-263550" y="-1646358"/>
            <a:chExt cx="3572084" cy="6981186"/>
          </a:xfrm>
        </p:grpSpPr>
        <p:grpSp>
          <p:nvGrpSpPr>
            <p:cNvPr id="1710" name="Google Shape;1710;p35"/>
            <p:cNvGrpSpPr/>
            <p:nvPr/>
          </p:nvGrpSpPr>
          <p:grpSpPr>
            <a:xfrm rot="10800000">
              <a:off x="-263550" y="4601259"/>
              <a:ext cx="1460035" cy="733569"/>
              <a:chOff x="3333360" y="4608492"/>
              <a:chExt cx="1460035" cy="733569"/>
            </a:xfrm>
          </p:grpSpPr>
          <p:sp>
            <p:nvSpPr>
              <p:cNvPr id="1711" name="Google Shape;1711;p35"/>
              <p:cNvSpPr/>
              <p:nvPr/>
            </p:nvSpPr>
            <p:spPr>
              <a:xfrm rot="-5400000">
                <a:off x="3333351" y="4608500"/>
                <a:ext cx="733569" cy="733552"/>
              </a:xfrm>
              <a:custGeom>
                <a:rect b="b" l="l" r="r" t="t"/>
                <a:pathLst>
                  <a:path extrusionOk="0" fill="none" h="43444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accen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 rot="-5400000">
                <a:off x="3512992" y="4608492"/>
                <a:ext cx="733569" cy="733569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accen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 rot="-5400000">
                <a:off x="3696593" y="4608053"/>
                <a:ext cx="733569" cy="734447"/>
              </a:xfrm>
              <a:custGeom>
                <a:rect b="b" l="l" r="r" t="t"/>
                <a:pathLst>
                  <a:path extrusionOk="0" fill="none" h="43497" w="43445">
                    <a:moveTo>
                      <a:pt x="43444" y="43496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accen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 rot="-5400000">
                <a:off x="3876665" y="4608492"/>
                <a:ext cx="733569" cy="733569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accen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 rot="-5400000">
                <a:off x="4059826" y="4608492"/>
                <a:ext cx="733569" cy="733569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accen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6" name="Google Shape;1716;p35"/>
            <p:cNvGrpSpPr/>
            <p:nvPr/>
          </p:nvGrpSpPr>
          <p:grpSpPr>
            <a:xfrm rot="10800000">
              <a:off x="-39163" y="-1646358"/>
              <a:ext cx="733566" cy="3469376"/>
              <a:chOff x="-1092529" y="1167363"/>
              <a:chExt cx="492558" cy="2329534"/>
            </a:xfrm>
          </p:grpSpPr>
          <p:sp>
            <p:nvSpPr>
              <p:cNvPr id="1717" name="Google Shape;1717;p35"/>
              <p:cNvSpPr/>
              <p:nvPr/>
            </p:nvSpPr>
            <p:spPr>
              <a:xfrm>
                <a:off x="-1092529" y="1167363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5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-1092529" y="1290347"/>
                <a:ext cx="492558" cy="493147"/>
              </a:xfrm>
              <a:custGeom>
                <a:rect b="b" l="l" r="r" t="t"/>
                <a:pathLst>
                  <a:path extrusionOk="0" fill="none" h="43497" w="43445">
                    <a:moveTo>
                      <a:pt x="43444" y="43497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-1092529" y="1411564"/>
                <a:ext cx="492558" cy="492546"/>
              </a:xfrm>
              <a:custGeom>
                <a:rect b="b" l="l" r="r" t="t"/>
                <a:pathLst>
                  <a:path extrusionOk="0" fill="none" h="43444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-1092529" y="1534549"/>
                <a:ext cx="492558" cy="492546"/>
              </a:xfrm>
              <a:custGeom>
                <a:rect b="b" l="l" r="r" t="t"/>
                <a:pathLst>
                  <a:path extrusionOk="0" fill="none" h="43444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-1092529" y="1655164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-1092529" y="1778149"/>
                <a:ext cx="492558" cy="493147"/>
              </a:xfrm>
              <a:custGeom>
                <a:rect b="b" l="l" r="r" t="t"/>
                <a:pathLst>
                  <a:path extrusionOk="0" fill="none" h="43497" w="43445">
                    <a:moveTo>
                      <a:pt x="43444" y="43496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-1092529" y="1899354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-1092529" y="2022339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-1092529" y="2149363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5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-1092529" y="2272347"/>
                <a:ext cx="492558" cy="493147"/>
              </a:xfrm>
              <a:custGeom>
                <a:rect b="b" l="l" r="r" t="t"/>
                <a:pathLst>
                  <a:path extrusionOk="0" fill="none" h="43497" w="43445">
                    <a:moveTo>
                      <a:pt x="43444" y="43497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-1092529" y="2393564"/>
                <a:ext cx="492558" cy="492546"/>
              </a:xfrm>
              <a:custGeom>
                <a:rect b="b" l="l" r="r" t="t"/>
                <a:pathLst>
                  <a:path extrusionOk="0" fill="none" h="43444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-1092529" y="2516549"/>
                <a:ext cx="492558" cy="492546"/>
              </a:xfrm>
              <a:custGeom>
                <a:rect b="b" l="l" r="r" t="t"/>
                <a:pathLst>
                  <a:path extrusionOk="0" fill="none" h="43444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-1092529" y="2637164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-1092529" y="2760149"/>
                <a:ext cx="492558" cy="493147"/>
              </a:xfrm>
              <a:custGeom>
                <a:rect b="b" l="l" r="r" t="t"/>
                <a:pathLst>
                  <a:path extrusionOk="0" fill="none" h="43497" w="43445">
                    <a:moveTo>
                      <a:pt x="43444" y="43496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-1092529" y="2881354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-1092529" y="3004339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33" name="Google Shape;1733;p35"/>
            <p:cNvSpPr/>
            <p:nvPr/>
          </p:nvSpPr>
          <p:spPr>
            <a:xfrm>
              <a:off x="2521634" y="4743250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2083308" y="4885250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2764354" y="4601250"/>
              <a:ext cx="2310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6" name="Google Shape;1736;p35"/>
          <p:cNvGrpSpPr/>
          <p:nvPr/>
        </p:nvGrpSpPr>
        <p:grpSpPr>
          <a:xfrm rot="10800000">
            <a:off x="7790294" y="-1836105"/>
            <a:ext cx="3111151" cy="3111151"/>
            <a:chOff x="-2714625" y="-3788412"/>
            <a:chExt cx="3390900" cy="3390900"/>
          </a:xfrm>
        </p:grpSpPr>
        <p:grpSp>
          <p:nvGrpSpPr>
            <p:cNvPr id="1737" name="Google Shape;1737;p35"/>
            <p:cNvGrpSpPr/>
            <p:nvPr/>
          </p:nvGrpSpPr>
          <p:grpSpPr>
            <a:xfrm>
              <a:off x="-2714625" y="-3385887"/>
              <a:ext cx="3390900" cy="2569275"/>
              <a:chOff x="-2714625" y="-3448050"/>
              <a:chExt cx="3390900" cy="2569275"/>
            </a:xfrm>
          </p:grpSpPr>
          <p:cxnSp>
            <p:nvCxnSpPr>
              <p:cNvPr id="1738" name="Google Shape;1738;p35"/>
              <p:cNvCxnSpPr/>
              <p:nvPr/>
            </p:nvCxnSpPr>
            <p:spPr>
              <a:xfrm>
                <a:off x="-2714625" y="-172402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9" name="Google Shape;1739;p35"/>
              <p:cNvCxnSpPr/>
              <p:nvPr/>
            </p:nvCxnSpPr>
            <p:spPr>
              <a:xfrm>
                <a:off x="-2714625" y="-130492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0" name="Google Shape;1740;p35"/>
              <p:cNvCxnSpPr/>
              <p:nvPr/>
            </p:nvCxnSpPr>
            <p:spPr>
              <a:xfrm>
                <a:off x="-2714625" y="-87877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1" name="Google Shape;1741;p35"/>
              <p:cNvCxnSpPr/>
              <p:nvPr/>
            </p:nvCxnSpPr>
            <p:spPr>
              <a:xfrm>
                <a:off x="-2714625" y="-344805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2" name="Google Shape;1742;p35"/>
              <p:cNvCxnSpPr/>
              <p:nvPr/>
            </p:nvCxnSpPr>
            <p:spPr>
              <a:xfrm>
                <a:off x="-2714625" y="-302895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3" name="Google Shape;1743;p35"/>
              <p:cNvCxnSpPr/>
              <p:nvPr/>
            </p:nvCxnSpPr>
            <p:spPr>
              <a:xfrm>
                <a:off x="-2714625" y="-260280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4" name="Google Shape;1744;p35"/>
              <p:cNvCxnSpPr/>
              <p:nvPr/>
            </p:nvCxnSpPr>
            <p:spPr>
              <a:xfrm>
                <a:off x="-2714625" y="-218370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745" name="Google Shape;1745;p35"/>
            <p:cNvGrpSpPr/>
            <p:nvPr/>
          </p:nvGrpSpPr>
          <p:grpSpPr>
            <a:xfrm rot="-5400000">
              <a:off x="-2732212" y="-3377600"/>
              <a:ext cx="3390900" cy="2569275"/>
              <a:chOff x="-2714625" y="-3448050"/>
              <a:chExt cx="3390900" cy="2569275"/>
            </a:xfrm>
          </p:grpSpPr>
          <p:cxnSp>
            <p:nvCxnSpPr>
              <p:cNvPr id="1746" name="Google Shape;1746;p35"/>
              <p:cNvCxnSpPr/>
              <p:nvPr/>
            </p:nvCxnSpPr>
            <p:spPr>
              <a:xfrm>
                <a:off x="-2714625" y="-172402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7" name="Google Shape;1747;p35"/>
              <p:cNvCxnSpPr/>
              <p:nvPr/>
            </p:nvCxnSpPr>
            <p:spPr>
              <a:xfrm>
                <a:off x="-2714625" y="-130492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8" name="Google Shape;1748;p35"/>
              <p:cNvCxnSpPr/>
              <p:nvPr/>
            </p:nvCxnSpPr>
            <p:spPr>
              <a:xfrm>
                <a:off x="-2714625" y="-878775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9" name="Google Shape;1749;p35"/>
              <p:cNvCxnSpPr/>
              <p:nvPr/>
            </p:nvCxnSpPr>
            <p:spPr>
              <a:xfrm>
                <a:off x="-2714625" y="-344805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0" name="Google Shape;1750;p35"/>
              <p:cNvCxnSpPr/>
              <p:nvPr/>
            </p:nvCxnSpPr>
            <p:spPr>
              <a:xfrm>
                <a:off x="-2714625" y="-302895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1" name="Google Shape;1751;p35"/>
              <p:cNvCxnSpPr/>
              <p:nvPr/>
            </p:nvCxnSpPr>
            <p:spPr>
              <a:xfrm>
                <a:off x="-2714625" y="-260280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2" name="Google Shape;1752;p35"/>
              <p:cNvCxnSpPr/>
              <p:nvPr/>
            </p:nvCxnSpPr>
            <p:spPr>
              <a:xfrm>
                <a:off x="-2714625" y="-2183700"/>
                <a:ext cx="3390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36"/>
          <p:cNvSpPr txBox="1"/>
          <p:nvPr>
            <p:ph type="title"/>
          </p:nvPr>
        </p:nvSpPr>
        <p:spPr>
          <a:xfrm>
            <a:off x="865488" y="1509084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55" name="Google Shape;1755;p36"/>
          <p:cNvSpPr txBox="1"/>
          <p:nvPr>
            <p:ph idx="1" type="subTitle"/>
          </p:nvPr>
        </p:nvSpPr>
        <p:spPr>
          <a:xfrm>
            <a:off x="865488" y="2043311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6" name="Google Shape;1756;p36"/>
          <p:cNvSpPr txBox="1"/>
          <p:nvPr>
            <p:ph idx="2" type="title"/>
          </p:nvPr>
        </p:nvSpPr>
        <p:spPr>
          <a:xfrm>
            <a:off x="6300295" y="1509084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57" name="Google Shape;1757;p36"/>
          <p:cNvSpPr txBox="1"/>
          <p:nvPr>
            <p:ph idx="3" type="subTitle"/>
          </p:nvPr>
        </p:nvSpPr>
        <p:spPr>
          <a:xfrm>
            <a:off x="6300288" y="2043311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8" name="Google Shape;1758;p36"/>
          <p:cNvSpPr txBox="1"/>
          <p:nvPr>
            <p:ph idx="4" type="title"/>
          </p:nvPr>
        </p:nvSpPr>
        <p:spPr>
          <a:xfrm>
            <a:off x="865488" y="3090484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59" name="Google Shape;1759;p36"/>
          <p:cNvSpPr txBox="1"/>
          <p:nvPr>
            <p:ph idx="5" type="subTitle"/>
          </p:nvPr>
        </p:nvSpPr>
        <p:spPr>
          <a:xfrm>
            <a:off x="865488" y="3624711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0" name="Google Shape;1760;p36"/>
          <p:cNvSpPr txBox="1"/>
          <p:nvPr>
            <p:ph idx="6" type="title"/>
          </p:nvPr>
        </p:nvSpPr>
        <p:spPr>
          <a:xfrm>
            <a:off x="6300295" y="3090484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61" name="Google Shape;1761;p36"/>
          <p:cNvSpPr txBox="1"/>
          <p:nvPr>
            <p:ph idx="7" type="subTitle"/>
          </p:nvPr>
        </p:nvSpPr>
        <p:spPr>
          <a:xfrm>
            <a:off x="6300288" y="3624711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2" name="Google Shape;1762;p36"/>
          <p:cNvSpPr txBox="1"/>
          <p:nvPr>
            <p:ph idx="8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763" name="Google Shape;1763;p36"/>
          <p:cNvGrpSpPr/>
          <p:nvPr/>
        </p:nvGrpSpPr>
        <p:grpSpPr>
          <a:xfrm>
            <a:off x="-378207" y="4403027"/>
            <a:ext cx="1528925" cy="1528925"/>
            <a:chOff x="1156825" y="4602950"/>
            <a:chExt cx="1528925" cy="1528925"/>
          </a:xfrm>
        </p:grpSpPr>
        <p:sp>
          <p:nvSpPr>
            <p:cNvPr id="1764" name="Google Shape;1764;p36"/>
            <p:cNvSpPr/>
            <p:nvPr/>
          </p:nvSpPr>
          <p:spPr>
            <a:xfrm>
              <a:off x="1354400" y="4602950"/>
              <a:ext cx="6100" cy="1528925"/>
            </a:xfrm>
            <a:custGeom>
              <a:rect b="b" l="l" r="r" t="t"/>
              <a:pathLst>
                <a:path extrusionOk="0" h="61157" w="244">
                  <a:moveTo>
                    <a:pt x="0" y="0"/>
                  </a:moveTo>
                  <a:lnTo>
                    <a:pt x="0" y="61156"/>
                  </a:lnTo>
                  <a:lnTo>
                    <a:pt x="243" y="61156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6"/>
            <p:cNvSpPr/>
            <p:nvPr/>
          </p:nvSpPr>
          <p:spPr>
            <a:xfrm>
              <a:off x="1579325" y="4602950"/>
              <a:ext cx="6850" cy="1528925"/>
            </a:xfrm>
            <a:custGeom>
              <a:rect b="b" l="l" r="r" t="t"/>
              <a:pathLst>
                <a:path extrusionOk="0" h="61157" w="274">
                  <a:moveTo>
                    <a:pt x="0" y="0"/>
                  </a:moveTo>
                  <a:lnTo>
                    <a:pt x="0" y="61156"/>
                  </a:lnTo>
                  <a:lnTo>
                    <a:pt x="274" y="61156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6"/>
            <p:cNvSpPr/>
            <p:nvPr/>
          </p:nvSpPr>
          <p:spPr>
            <a:xfrm>
              <a:off x="1805775" y="4602950"/>
              <a:ext cx="6100" cy="1528925"/>
            </a:xfrm>
            <a:custGeom>
              <a:rect b="b" l="l" r="r" t="t"/>
              <a:pathLst>
                <a:path extrusionOk="0" h="61157" w="244">
                  <a:moveTo>
                    <a:pt x="0" y="0"/>
                  </a:moveTo>
                  <a:lnTo>
                    <a:pt x="0" y="61156"/>
                  </a:lnTo>
                  <a:lnTo>
                    <a:pt x="244" y="61156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6"/>
            <p:cNvSpPr/>
            <p:nvPr/>
          </p:nvSpPr>
          <p:spPr>
            <a:xfrm>
              <a:off x="2030700" y="4602950"/>
              <a:ext cx="6100" cy="1528925"/>
            </a:xfrm>
            <a:custGeom>
              <a:rect b="b" l="l" r="r" t="t"/>
              <a:pathLst>
                <a:path extrusionOk="0" h="61157" w="244">
                  <a:moveTo>
                    <a:pt x="0" y="0"/>
                  </a:moveTo>
                  <a:lnTo>
                    <a:pt x="0" y="61156"/>
                  </a:lnTo>
                  <a:lnTo>
                    <a:pt x="244" y="61156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6"/>
            <p:cNvSpPr/>
            <p:nvPr/>
          </p:nvSpPr>
          <p:spPr>
            <a:xfrm>
              <a:off x="2255625" y="4602950"/>
              <a:ext cx="6875" cy="1528925"/>
            </a:xfrm>
            <a:custGeom>
              <a:rect b="b" l="l" r="r" t="t"/>
              <a:pathLst>
                <a:path extrusionOk="0" h="61157" w="275">
                  <a:moveTo>
                    <a:pt x="1" y="0"/>
                  </a:moveTo>
                  <a:lnTo>
                    <a:pt x="1" y="61156"/>
                  </a:lnTo>
                  <a:lnTo>
                    <a:pt x="274" y="61156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6"/>
            <p:cNvSpPr/>
            <p:nvPr/>
          </p:nvSpPr>
          <p:spPr>
            <a:xfrm>
              <a:off x="2481325" y="4602950"/>
              <a:ext cx="6850" cy="1528925"/>
            </a:xfrm>
            <a:custGeom>
              <a:rect b="b" l="l" r="r" t="t"/>
              <a:pathLst>
                <a:path extrusionOk="0" h="61157" w="274">
                  <a:moveTo>
                    <a:pt x="0" y="0"/>
                  </a:moveTo>
                  <a:lnTo>
                    <a:pt x="0" y="61156"/>
                  </a:lnTo>
                  <a:lnTo>
                    <a:pt x="274" y="61156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6"/>
            <p:cNvSpPr/>
            <p:nvPr/>
          </p:nvSpPr>
          <p:spPr>
            <a:xfrm>
              <a:off x="1156825" y="4799750"/>
              <a:ext cx="1528925" cy="6875"/>
            </a:xfrm>
            <a:custGeom>
              <a:rect b="b" l="l" r="r" t="t"/>
              <a:pathLst>
                <a:path extrusionOk="0" h="275" w="61157">
                  <a:moveTo>
                    <a:pt x="0" y="1"/>
                  </a:moveTo>
                  <a:lnTo>
                    <a:pt x="0" y="274"/>
                  </a:lnTo>
                  <a:lnTo>
                    <a:pt x="61157" y="274"/>
                  </a:lnTo>
                  <a:lnTo>
                    <a:pt x="611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6"/>
            <p:cNvSpPr/>
            <p:nvPr/>
          </p:nvSpPr>
          <p:spPr>
            <a:xfrm>
              <a:off x="1156825" y="5026200"/>
              <a:ext cx="1528925" cy="6875"/>
            </a:xfrm>
            <a:custGeom>
              <a:rect b="b" l="l" r="r" t="t"/>
              <a:pathLst>
                <a:path extrusionOk="0" h="275" w="61157">
                  <a:moveTo>
                    <a:pt x="0" y="0"/>
                  </a:moveTo>
                  <a:lnTo>
                    <a:pt x="0" y="274"/>
                  </a:lnTo>
                  <a:lnTo>
                    <a:pt x="61157" y="274"/>
                  </a:lnTo>
                  <a:lnTo>
                    <a:pt x="61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6"/>
            <p:cNvSpPr/>
            <p:nvPr/>
          </p:nvSpPr>
          <p:spPr>
            <a:xfrm>
              <a:off x="1156825" y="5251125"/>
              <a:ext cx="1528925" cy="6875"/>
            </a:xfrm>
            <a:custGeom>
              <a:rect b="b" l="l" r="r" t="t"/>
              <a:pathLst>
                <a:path extrusionOk="0" h="275" w="61157">
                  <a:moveTo>
                    <a:pt x="0" y="1"/>
                  </a:moveTo>
                  <a:lnTo>
                    <a:pt x="0" y="274"/>
                  </a:lnTo>
                  <a:lnTo>
                    <a:pt x="61157" y="274"/>
                  </a:lnTo>
                  <a:lnTo>
                    <a:pt x="611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6"/>
            <p:cNvSpPr/>
            <p:nvPr/>
          </p:nvSpPr>
          <p:spPr>
            <a:xfrm>
              <a:off x="1156825" y="5476825"/>
              <a:ext cx="1528925" cy="6100"/>
            </a:xfrm>
            <a:custGeom>
              <a:rect b="b" l="l" r="r" t="t"/>
              <a:pathLst>
                <a:path extrusionOk="0" h="244" w="61157">
                  <a:moveTo>
                    <a:pt x="0" y="0"/>
                  </a:moveTo>
                  <a:lnTo>
                    <a:pt x="0" y="243"/>
                  </a:lnTo>
                  <a:lnTo>
                    <a:pt x="61157" y="243"/>
                  </a:lnTo>
                  <a:lnTo>
                    <a:pt x="61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6"/>
            <p:cNvSpPr/>
            <p:nvPr/>
          </p:nvSpPr>
          <p:spPr>
            <a:xfrm>
              <a:off x="1156825" y="5702500"/>
              <a:ext cx="1528925" cy="6875"/>
            </a:xfrm>
            <a:custGeom>
              <a:rect b="b" l="l" r="r" t="t"/>
              <a:pathLst>
                <a:path extrusionOk="0" h="275" w="61157">
                  <a:moveTo>
                    <a:pt x="0" y="1"/>
                  </a:moveTo>
                  <a:lnTo>
                    <a:pt x="0" y="274"/>
                  </a:lnTo>
                  <a:lnTo>
                    <a:pt x="61157" y="274"/>
                  </a:lnTo>
                  <a:lnTo>
                    <a:pt x="611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5" name="Google Shape;1775;p36"/>
          <p:cNvSpPr/>
          <p:nvPr/>
        </p:nvSpPr>
        <p:spPr>
          <a:xfrm>
            <a:off x="0" y="298600"/>
            <a:ext cx="495475" cy="57774"/>
          </a:xfrm>
          <a:custGeom>
            <a:rect b="b" l="l" r="r" t="t"/>
            <a:pathLst>
              <a:path extrusionOk="0" h="852" w="19819">
                <a:moveTo>
                  <a:pt x="0" y="0"/>
                </a:moveTo>
                <a:lnTo>
                  <a:pt x="0" y="851"/>
                </a:lnTo>
                <a:lnTo>
                  <a:pt x="19818" y="851"/>
                </a:lnTo>
                <a:lnTo>
                  <a:pt x="198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36"/>
          <p:cNvSpPr/>
          <p:nvPr/>
        </p:nvSpPr>
        <p:spPr>
          <a:xfrm>
            <a:off x="817625" y="298600"/>
            <a:ext cx="117825" cy="57774"/>
          </a:xfrm>
          <a:custGeom>
            <a:rect b="b" l="l" r="r" t="t"/>
            <a:pathLst>
              <a:path extrusionOk="0" h="852" w="4713">
                <a:moveTo>
                  <a:pt x="1" y="0"/>
                </a:moveTo>
                <a:lnTo>
                  <a:pt x="1" y="851"/>
                </a:lnTo>
                <a:lnTo>
                  <a:pt x="4712" y="851"/>
                </a:lnTo>
                <a:lnTo>
                  <a:pt x="47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36"/>
          <p:cNvSpPr/>
          <p:nvPr/>
        </p:nvSpPr>
        <p:spPr>
          <a:xfrm>
            <a:off x="322150" y="166975"/>
            <a:ext cx="495475" cy="57774"/>
          </a:xfrm>
          <a:custGeom>
            <a:rect b="b" l="l" r="r" t="t"/>
            <a:pathLst>
              <a:path extrusionOk="0" h="852" w="19819">
                <a:moveTo>
                  <a:pt x="0" y="0"/>
                </a:moveTo>
                <a:lnTo>
                  <a:pt x="0" y="851"/>
                </a:lnTo>
                <a:lnTo>
                  <a:pt x="19818" y="851"/>
                </a:lnTo>
                <a:lnTo>
                  <a:pt x="1981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8" name="Google Shape;1778;p36"/>
          <p:cNvGrpSpPr/>
          <p:nvPr/>
        </p:nvGrpSpPr>
        <p:grpSpPr>
          <a:xfrm>
            <a:off x="8712125" y="0"/>
            <a:ext cx="343500" cy="2295650"/>
            <a:chOff x="6923650" y="2829350"/>
            <a:chExt cx="343500" cy="2295650"/>
          </a:xfrm>
        </p:grpSpPr>
        <p:sp>
          <p:nvSpPr>
            <p:cNvPr id="1779" name="Google Shape;1779;p36"/>
            <p:cNvSpPr/>
            <p:nvPr/>
          </p:nvSpPr>
          <p:spPr>
            <a:xfrm>
              <a:off x="7246600" y="2829350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39"/>
                    <a:pt x="183" y="822"/>
                    <a:pt x="396" y="822"/>
                  </a:cubicBezTo>
                  <a:cubicBezTo>
                    <a:pt x="639" y="822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6"/>
            <p:cNvSpPr/>
            <p:nvPr/>
          </p:nvSpPr>
          <p:spPr>
            <a:xfrm>
              <a:off x="7246600" y="3019325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39"/>
                    <a:pt x="183" y="821"/>
                    <a:pt x="396" y="821"/>
                  </a:cubicBezTo>
                  <a:cubicBezTo>
                    <a:pt x="639" y="821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6"/>
            <p:cNvSpPr/>
            <p:nvPr/>
          </p:nvSpPr>
          <p:spPr>
            <a:xfrm>
              <a:off x="7246600" y="3208550"/>
              <a:ext cx="20550" cy="20525"/>
            </a:xfrm>
            <a:custGeom>
              <a:rect b="b" l="l" r="r" t="t"/>
              <a:pathLst>
                <a:path extrusionOk="0" h="821" w="822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39"/>
                    <a:pt x="183" y="821"/>
                    <a:pt x="396" y="821"/>
                  </a:cubicBezTo>
                  <a:cubicBezTo>
                    <a:pt x="639" y="821"/>
                    <a:pt x="821" y="639"/>
                    <a:pt x="821" y="395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6"/>
            <p:cNvSpPr/>
            <p:nvPr/>
          </p:nvSpPr>
          <p:spPr>
            <a:xfrm>
              <a:off x="7246600" y="3398525"/>
              <a:ext cx="20550" cy="20525"/>
            </a:xfrm>
            <a:custGeom>
              <a:rect b="b" l="l" r="r" t="t"/>
              <a:pathLst>
                <a:path extrusionOk="0" h="821" w="822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38"/>
                    <a:pt x="183" y="821"/>
                    <a:pt x="396" y="821"/>
                  </a:cubicBezTo>
                  <a:cubicBezTo>
                    <a:pt x="639" y="821"/>
                    <a:pt x="821" y="638"/>
                    <a:pt x="821" y="395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6"/>
            <p:cNvSpPr/>
            <p:nvPr/>
          </p:nvSpPr>
          <p:spPr>
            <a:xfrm>
              <a:off x="7246600" y="3588500"/>
              <a:ext cx="20550" cy="20525"/>
            </a:xfrm>
            <a:custGeom>
              <a:rect b="b" l="l" r="r" t="t"/>
              <a:pathLst>
                <a:path extrusionOk="0" h="821" w="822">
                  <a:moveTo>
                    <a:pt x="396" y="0"/>
                  </a:moveTo>
                  <a:cubicBezTo>
                    <a:pt x="183" y="0"/>
                    <a:pt x="1" y="152"/>
                    <a:pt x="1" y="395"/>
                  </a:cubicBezTo>
                  <a:cubicBezTo>
                    <a:pt x="1" y="638"/>
                    <a:pt x="183" y="821"/>
                    <a:pt x="396" y="821"/>
                  </a:cubicBezTo>
                  <a:cubicBezTo>
                    <a:pt x="639" y="821"/>
                    <a:pt x="821" y="638"/>
                    <a:pt x="821" y="395"/>
                  </a:cubicBezTo>
                  <a:cubicBezTo>
                    <a:pt x="821" y="182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6"/>
            <p:cNvSpPr/>
            <p:nvPr/>
          </p:nvSpPr>
          <p:spPr>
            <a:xfrm>
              <a:off x="7246600" y="37769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39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21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6"/>
            <p:cNvSpPr/>
            <p:nvPr/>
          </p:nvSpPr>
          <p:spPr>
            <a:xfrm>
              <a:off x="7246600" y="3966925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39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21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6"/>
            <p:cNvSpPr/>
            <p:nvPr/>
          </p:nvSpPr>
          <p:spPr>
            <a:xfrm>
              <a:off x="7246600" y="4156125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39"/>
                    <a:pt x="183" y="852"/>
                    <a:pt x="396" y="852"/>
                  </a:cubicBezTo>
                  <a:cubicBezTo>
                    <a:pt x="639" y="852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6"/>
            <p:cNvSpPr/>
            <p:nvPr/>
          </p:nvSpPr>
          <p:spPr>
            <a:xfrm>
              <a:off x="7246600" y="43461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39"/>
                    <a:pt x="183" y="852"/>
                    <a:pt x="396" y="852"/>
                  </a:cubicBezTo>
                  <a:cubicBezTo>
                    <a:pt x="639" y="852"/>
                    <a:pt x="821" y="639"/>
                    <a:pt x="821" y="426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6"/>
            <p:cNvSpPr/>
            <p:nvPr/>
          </p:nvSpPr>
          <p:spPr>
            <a:xfrm>
              <a:off x="7246600" y="4535300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39"/>
                    <a:pt x="183" y="822"/>
                    <a:pt x="396" y="822"/>
                  </a:cubicBezTo>
                  <a:cubicBezTo>
                    <a:pt x="639" y="822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6"/>
            <p:cNvSpPr/>
            <p:nvPr/>
          </p:nvSpPr>
          <p:spPr>
            <a:xfrm>
              <a:off x="7246600" y="4725275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39"/>
                    <a:pt x="183" y="822"/>
                    <a:pt x="396" y="822"/>
                  </a:cubicBezTo>
                  <a:cubicBezTo>
                    <a:pt x="639" y="822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6"/>
            <p:cNvSpPr/>
            <p:nvPr/>
          </p:nvSpPr>
          <p:spPr>
            <a:xfrm>
              <a:off x="7246600" y="4915250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39"/>
                    <a:pt x="183" y="821"/>
                    <a:pt x="396" y="821"/>
                  </a:cubicBezTo>
                  <a:cubicBezTo>
                    <a:pt x="639" y="821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6"/>
            <p:cNvSpPr/>
            <p:nvPr/>
          </p:nvSpPr>
          <p:spPr>
            <a:xfrm>
              <a:off x="7246600" y="5104475"/>
              <a:ext cx="20550" cy="20525"/>
            </a:xfrm>
            <a:custGeom>
              <a:rect b="b" l="l" r="r" t="t"/>
              <a:pathLst>
                <a:path extrusionOk="0" h="821" w="822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39"/>
                    <a:pt x="183" y="821"/>
                    <a:pt x="396" y="821"/>
                  </a:cubicBezTo>
                  <a:cubicBezTo>
                    <a:pt x="639" y="821"/>
                    <a:pt x="821" y="639"/>
                    <a:pt x="821" y="395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6"/>
            <p:cNvSpPr/>
            <p:nvPr/>
          </p:nvSpPr>
          <p:spPr>
            <a:xfrm>
              <a:off x="7084750" y="28293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39" y="822"/>
                    <a:pt x="851" y="639"/>
                    <a:pt x="851" y="396"/>
                  </a:cubicBezTo>
                  <a:cubicBezTo>
                    <a:pt x="85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7084750" y="3019325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21"/>
                    <a:pt x="426" y="821"/>
                  </a:cubicBezTo>
                  <a:cubicBezTo>
                    <a:pt x="639" y="821"/>
                    <a:pt x="851" y="639"/>
                    <a:pt x="851" y="426"/>
                  </a:cubicBezTo>
                  <a:cubicBezTo>
                    <a:pt x="85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7084750" y="32085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183" y="0"/>
                    <a:pt x="0" y="183"/>
                    <a:pt x="0" y="395"/>
                  </a:cubicBezTo>
                  <a:cubicBezTo>
                    <a:pt x="0" y="639"/>
                    <a:pt x="183" y="821"/>
                    <a:pt x="426" y="821"/>
                  </a:cubicBezTo>
                  <a:cubicBezTo>
                    <a:pt x="639" y="821"/>
                    <a:pt x="851" y="639"/>
                    <a:pt x="851" y="395"/>
                  </a:cubicBezTo>
                  <a:cubicBezTo>
                    <a:pt x="85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6"/>
            <p:cNvSpPr/>
            <p:nvPr/>
          </p:nvSpPr>
          <p:spPr>
            <a:xfrm>
              <a:off x="7084750" y="3398525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183" y="0"/>
                    <a:pt x="0" y="183"/>
                    <a:pt x="0" y="395"/>
                  </a:cubicBezTo>
                  <a:cubicBezTo>
                    <a:pt x="0" y="638"/>
                    <a:pt x="183" y="821"/>
                    <a:pt x="426" y="821"/>
                  </a:cubicBezTo>
                  <a:cubicBezTo>
                    <a:pt x="639" y="821"/>
                    <a:pt x="851" y="638"/>
                    <a:pt x="851" y="395"/>
                  </a:cubicBezTo>
                  <a:cubicBezTo>
                    <a:pt x="85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6"/>
            <p:cNvSpPr/>
            <p:nvPr/>
          </p:nvSpPr>
          <p:spPr>
            <a:xfrm>
              <a:off x="7084750" y="35869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39" y="851"/>
                    <a:pt x="851" y="669"/>
                    <a:pt x="851" y="426"/>
                  </a:cubicBezTo>
                  <a:cubicBezTo>
                    <a:pt x="85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6"/>
            <p:cNvSpPr/>
            <p:nvPr/>
          </p:nvSpPr>
          <p:spPr>
            <a:xfrm>
              <a:off x="7084750" y="377695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39" y="851"/>
                    <a:pt x="851" y="669"/>
                    <a:pt x="851" y="426"/>
                  </a:cubicBezTo>
                  <a:cubicBezTo>
                    <a:pt x="85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6"/>
            <p:cNvSpPr/>
            <p:nvPr/>
          </p:nvSpPr>
          <p:spPr>
            <a:xfrm>
              <a:off x="7084750" y="396692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39" y="851"/>
                    <a:pt x="851" y="669"/>
                    <a:pt x="851" y="426"/>
                  </a:cubicBezTo>
                  <a:cubicBezTo>
                    <a:pt x="851" y="182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6"/>
            <p:cNvSpPr/>
            <p:nvPr/>
          </p:nvSpPr>
          <p:spPr>
            <a:xfrm>
              <a:off x="7084750" y="415612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52"/>
                    <a:pt x="426" y="852"/>
                  </a:cubicBezTo>
                  <a:cubicBezTo>
                    <a:pt x="639" y="852"/>
                    <a:pt x="851" y="639"/>
                    <a:pt x="851" y="426"/>
                  </a:cubicBezTo>
                  <a:cubicBezTo>
                    <a:pt x="85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6"/>
            <p:cNvSpPr/>
            <p:nvPr/>
          </p:nvSpPr>
          <p:spPr>
            <a:xfrm>
              <a:off x="7084750" y="434610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39"/>
                    <a:pt x="183" y="852"/>
                    <a:pt x="426" y="852"/>
                  </a:cubicBezTo>
                  <a:cubicBezTo>
                    <a:pt x="639" y="852"/>
                    <a:pt x="851" y="639"/>
                    <a:pt x="851" y="426"/>
                  </a:cubicBezTo>
                  <a:cubicBezTo>
                    <a:pt x="85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6"/>
            <p:cNvSpPr/>
            <p:nvPr/>
          </p:nvSpPr>
          <p:spPr>
            <a:xfrm>
              <a:off x="7084750" y="45353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39" y="822"/>
                    <a:pt x="851" y="639"/>
                    <a:pt x="851" y="426"/>
                  </a:cubicBezTo>
                  <a:cubicBezTo>
                    <a:pt x="85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6"/>
            <p:cNvSpPr/>
            <p:nvPr/>
          </p:nvSpPr>
          <p:spPr>
            <a:xfrm>
              <a:off x="7084750" y="4725275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39" y="822"/>
                    <a:pt x="851" y="639"/>
                    <a:pt x="851" y="426"/>
                  </a:cubicBezTo>
                  <a:cubicBezTo>
                    <a:pt x="85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6"/>
            <p:cNvSpPr/>
            <p:nvPr/>
          </p:nvSpPr>
          <p:spPr>
            <a:xfrm>
              <a:off x="7084750" y="49152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21"/>
                    <a:pt x="426" y="821"/>
                  </a:cubicBezTo>
                  <a:cubicBezTo>
                    <a:pt x="639" y="821"/>
                    <a:pt x="851" y="639"/>
                    <a:pt x="851" y="426"/>
                  </a:cubicBezTo>
                  <a:cubicBezTo>
                    <a:pt x="85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6"/>
            <p:cNvSpPr/>
            <p:nvPr/>
          </p:nvSpPr>
          <p:spPr>
            <a:xfrm>
              <a:off x="7084750" y="5104475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183" y="0"/>
                    <a:pt x="0" y="183"/>
                    <a:pt x="0" y="395"/>
                  </a:cubicBezTo>
                  <a:cubicBezTo>
                    <a:pt x="0" y="639"/>
                    <a:pt x="183" y="821"/>
                    <a:pt x="426" y="821"/>
                  </a:cubicBezTo>
                  <a:cubicBezTo>
                    <a:pt x="639" y="821"/>
                    <a:pt x="851" y="639"/>
                    <a:pt x="851" y="395"/>
                  </a:cubicBezTo>
                  <a:cubicBezTo>
                    <a:pt x="85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6"/>
            <p:cNvSpPr/>
            <p:nvPr/>
          </p:nvSpPr>
          <p:spPr>
            <a:xfrm>
              <a:off x="6923650" y="2829350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22"/>
                    <a:pt x="396" y="822"/>
                  </a:cubicBezTo>
                  <a:cubicBezTo>
                    <a:pt x="639" y="822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6"/>
            <p:cNvSpPr/>
            <p:nvPr/>
          </p:nvSpPr>
          <p:spPr>
            <a:xfrm>
              <a:off x="6923650" y="3019325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21"/>
                    <a:pt x="396" y="821"/>
                  </a:cubicBezTo>
                  <a:cubicBezTo>
                    <a:pt x="639" y="821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6"/>
            <p:cNvSpPr/>
            <p:nvPr/>
          </p:nvSpPr>
          <p:spPr>
            <a:xfrm>
              <a:off x="6923650" y="3208550"/>
              <a:ext cx="20550" cy="20525"/>
            </a:xfrm>
            <a:custGeom>
              <a:rect b="b" l="l" r="r" t="t"/>
              <a:pathLst>
                <a:path extrusionOk="0" h="821" w="822">
                  <a:moveTo>
                    <a:pt x="396" y="0"/>
                  </a:moveTo>
                  <a:cubicBezTo>
                    <a:pt x="183" y="0"/>
                    <a:pt x="0" y="183"/>
                    <a:pt x="0" y="395"/>
                  </a:cubicBezTo>
                  <a:cubicBezTo>
                    <a:pt x="0" y="639"/>
                    <a:pt x="183" y="821"/>
                    <a:pt x="396" y="821"/>
                  </a:cubicBezTo>
                  <a:cubicBezTo>
                    <a:pt x="639" y="821"/>
                    <a:pt x="821" y="639"/>
                    <a:pt x="821" y="395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6"/>
            <p:cNvSpPr/>
            <p:nvPr/>
          </p:nvSpPr>
          <p:spPr>
            <a:xfrm>
              <a:off x="6923650" y="3398525"/>
              <a:ext cx="20550" cy="20525"/>
            </a:xfrm>
            <a:custGeom>
              <a:rect b="b" l="l" r="r" t="t"/>
              <a:pathLst>
                <a:path extrusionOk="0" h="821" w="822">
                  <a:moveTo>
                    <a:pt x="396" y="0"/>
                  </a:moveTo>
                  <a:cubicBezTo>
                    <a:pt x="183" y="0"/>
                    <a:pt x="0" y="183"/>
                    <a:pt x="0" y="395"/>
                  </a:cubicBezTo>
                  <a:cubicBezTo>
                    <a:pt x="0" y="638"/>
                    <a:pt x="183" y="821"/>
                    <a:pt x="396" y="821"/>
                  </a:cubicBezTo>
                  <a:cubicBezTo>
                    <a:pt x="639" y="821"/>
                    <a:pt x="821" y="638"/>
                    <a:pt x="821" y="395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6"/>
            <p:cNvSpPr/>
            <p:nvPr/>
          </p:nvSpPr>
          <p:spPr>
            <a:xfrm>
              <a:off x="6923650" y="3588500"/>
              <a:ext cx="20550" cy="20525"/>
            </a:xfrm>
            <a:custGeom>
              <a:rect b="b" l="l" r="r" t="t"/>
              <a:pathLst>
                <a:path extrusionOk="0" h="821" w="822">
                  <a:moveTo>
                    <a:pt x="396" y="0"/>
                  </a:moveTo>
                  <a:cubicBezTo>
                    <a:pt x="183" y="0"/>
                    <a:pt x="0" y="152"/>
                    <a:pt x="0" y="395"/>
                  </a:cubicBezTo>
                  <a:cubicBezTo>
                    <a:pt x="0" y="638"/>
                    <a:pt x="183" y="821"/>
                    <a:pt x="396" y="821"/>
                  </a:cubicBezTo>
                  <a:cubicBezTo>
                    <a:pt x="639" y="821"/>
                    <a:pt x="821" y="638"/>
                    <a:pt x="821" y="395"/>
                  </a:cubicBezTo>
                  <a:cubicBezTo>
                    <a:pt x="821" y="182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6"/>
            <p:cNvSpPr/>
            <p:nvPr/>
          </p:nvSpPr>
          <p:spPr>
            <a:xfrm>
              <a:off x="6923650" y="37769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0"/>
                  </a:moveTo>
                  <a:cubicBezTo>
                    <a:pt x="183" y="0"/>
                    <a:pt x="0" y="213"/>
                    <a:pt x="0" y="426"/>
                  </a:cubicBezTo>
                  <a:cubicBezTo>
                    <a:pt x="0" y="669"/>
                    <a:pt x="183" y="851"/>
                    <a:pt x="39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21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6923650" y="3966925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0"/>
                  </a:moveTo>
                  <a:cubicBezTo>
                    <a:pt x="183" y="0"/>
                    <a:pt x="0" y="213"/>
                    <a:pt x="0" y="426"/>
                  </a:cubicBezTo>
                  <a:cubicBezTo>
                    <a:pt x="0" y="669"/>
                    <a:pt x="183" y="851"/>
                    <a:pt x="39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21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6923650" y="4156125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52"/>
                    <a:pt x="396" y="852"/>
                  </a:cubicBezTo>
                  <a:cubicBezTo>
                    <a:pt x="639" y="852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6923650" y="43461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39"/>
                    <a:pt x="183" y="852"/>
                    <a:pt x="396" y="852"/>
                  </a:cubicBezTo>
                  <a:cubicBezTo>
                    <a:pt x="639" y="852"/>
                    <a:pt x="821" y="639"/>
                    <a:pt x="821" y="426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6923650" y="4535300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22"/>
                    <a:pt x="396" y="822"/>
                  </a:cubicBezTo>
                  <a:cubicBezTo>
                    <a:pt x="639" y="822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6923650" y="4725275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22"/>
                    <a:pt x="396" y="822"/>
                  </a:cubicBezTo>
                  <a:cubicBezTo>
                    <a:pt x="639" y="822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6"/>
            <p:cNvSpPr/>
            <p:nvPr/>
          </p:nvSpPr>
          <p:spPr>
            <a:xfrm>
              <a:off x="6923650" y="4915250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39"/>
                    <a:pt x="183" y="821"/>
                    <a:pt x="396" y="821"/>
                  </a:cubicBezTo>
                  <a:cubicBezTo>
                    <a:pt x="639" y="821"/>
                    <a:pt x="821" y="639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6"/>
            <p:cNvSpPr/>
            <p:nvPr/>
          </p:nvSpPr>
          <p:spPr>
            <a:xfrm>
              <a:off x="6923650" y="5104475"/>
              <a:ext cx="20550" cy="20525"/>
            </a:xfrm>
            <a:custGeom>
              <a:rect b="b" l="l" r="r" t="t"/>
              <a:pathLst>
                <a:path extrusionOk="0" h="821" w="822">
                  <a:moveTo>
                    <a:pt x="396" y="0"/>
                  </a:moveTo>
                  <a:cubicBezTo>
                    <a:pt x="183" y="0"/>
                    <a:pt x="0" y="183"/>
                    <a:pt x="0" y="395"/>
                  </a:cubicBezTo>
                  <a:cubicBezTo>
                    <a:pt x="0" y="639"/>
                    <a:pt x="183" y="821"/>
                    <a:pt x="396" y="821"/>
                  </a:cubicBezTo>
                  <a:cubicBezTo>
                    <a:pt x="639" y="821"/>
                    <a:pt x="821" y="639"/>
                    <a:pt x="821" y="395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8" name="Google Shape;1818;p36"/>
          <p:cNvGrpSpPr/>
          <p:nvPr/>
        </p:nvGrpSpPr>
        <p:grpSpPr>
          <a:xfrm>
            <a:off x="7547925" y="4634375"/>
            <a:ext cx="1225226" cy="331700"/>
            <a:chOff x="7547925" y="4634375"/>
            <a:chExt cx="1225226" cy="331700"/>
          </a:xfrm>
        </p:grpSpPr>
        <p:sp>
          <p:nvSpPr>
            <p:cNvPr id="1819" name="Google Shape;1819;p36"/>
            <p:cNvSpPr/>
            <p:nvPr/>
          </p:nvSpPr>
          <p:spPr>
            <a:xfrm>
              <a:off x="7986251" y="4776375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6"/>
            <p:cNvSpPr/>
            <p:nvPr/>
          </p:nvSpPr>
          <p:spPr>
            <a:xfrm>
              <a:off x="7547925" y="4918375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6"/>
            <p:cNvSpPr/>
            <p:nvPr/>
          </p:nvSpPr>
          <p:spPr>
            <a:xfrm>
              <a:off x="8228971" y="4634375"/>
              <a:ext cx="2310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2" name="Google Shape;1822;p36"/>
          <p:cNvGrpSpPr/>
          <p:nvPr/>
        </p:nvGrpSpPr>
        <p:grpSpPr>
          <a:xfrm>
            <a:off x="-560200" y="3958225"/>
            <a:ext cx="786900" cy="211475"/>
            <a:chOff x="-560200" y="3958225"/>
            <a:chExt cx="786900" cy="211475"/>
          </a:xfrm>
        </p:grpSpPr>
        <p:sp>
          <p:nvSpPr>
            <p:cNvPr id="1823" name="Google Shape;1823;p36"/>
            <p:cNvSpPr/>
            <p:nvPr/>
          </p:nvSpPr>
          <p:spPr>
            <a:xfrm>
              <a:off x="-560200" y="3958225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6"/>
            <p:cNvSpPr/>
            <p:nvPr/>
          </p:nvSpPr>
          <p:spPr>
            <a:xfrm>
              <a:off x="49396" y="4122000"/>
              <a:ext cx="1773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5" name="Google Shape;1825;p36"/>
          <p:cNvGrpSpPr/>
          <p:nvPr/>
        </p:nvGrpSpPr>
        <p:grpSpPr>
          <a:xfrm>
            <a:off x="159475" y="1296575"/>
            <a:ext cx="935450" cy="57774"/>
            <a:chOff x="159475" y="1296575"/>
            <a:chExt cx="935450" cy="57774"/>
          </a:xfrm>
        </p:grpSpPr>
        <p:sp>
          <p:nvSpPr>
            <p:cNvPr id="1826" name="Google Shape;1826;p36"/>
            <p:cNvSpPr/>
            <p:nvPr/>
          </p:nvSpPr>
          <p:spPr>
            <a:xfrm>
              <a:off x="159475" y="1296575"/>
              <a:ext cx="495475" cy="57774"/>
            </a:xfrm>
            <a:custGeom>
              <a:rect b="b" l="l" r="r" t="t"/>
              <a:pathLst>
                <a:path extrusionOk="0" h="852" w="19819">
                  <a:moveTo>
                    <a:pt x="0" y="0"/>
                  </a:moveTo>
                  <a:lnTo>
                    <a:pt x="0" y="851"/>
                  </a:lnTo>
                  <a:lnTo>
                    <a:pt x="19818" y="851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6"/>
            <p:cNvSpPr/>
            <p:nvPr/>
          </p:nvSpPr>
          <p:spPr>
            <a:xfrm>
              <a:off x="977100" y="1296575"/>
              <a:ext cx="117825" cy="57774"/>
            </a:xfrm>
            <a:custGeom>
              <a:rect b="b" l="l" r="r" t="t"/>
              <a:pathLst>
                <a:path extrusionOk="0" h="852" w="4713">
                  <a:moveTo>
                    <a:pt x="1" y="0"/>
                  </a:moveTo>
                  <a:lnTo>
                    <a:pt x="1" y="851"/>
                  </a:lnTo>
                  <a:lnTo>
                    <a:pt x="4712" y="851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37"/>
          <p:cNvSpPr txBox="1"/>
          <p:nvPr>
            <p:ph type="title"/>
          </p:nvPr>
        </p:nvSpPr>
        <p:spPr>
          <a:xfrm>
            <a:off x="2174175" y="1286588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30" name="Google Shape;1830;p37"/>
          <p:cNvSpPr txBox="1"/>
          <p:nvPr>
            <p:ph idx="1" type="subTitle"/>
          </p:nvPr>
        </p:nvSpPr>
        <p:spPr>
          <a:xfrm>
            <a:off x="2174175" y="1814288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1" name="Google Shape;1831;p37"/>
          <p:cNvSpPr txBox="1"/>
          <p:nvPr>
            <p:ph idx="2" type="title"/>
          </p:nvPr>
        </p:nvSpPr>
        <p:spPr>
          <a:xfrm>
            <a:off x="6145098" y="12866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32" name="Google Shape;1832;p37"/>
          <p:cNvSpPr txBox="1"/>
          <p:nvPr>
            <p:ph idx="3" type="subTitle"/>
          </p:nvPr>
        </p:nvSpPr>
        <p:spPr>
          <a:xfrm>
            <a:off x="6145150" y="1814300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3" name="Google Shape;1833;p37"/>
          <p:cNvSpPr txBox="1"/>
          <p:nvPr>
            <p:ph idx="4" type="title"/>
          </p:nvPr>
        </p:nvSpPr>
        <p:spPr>
          <a:xfrm>
            <a:off x="2174175" y="36114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34" name="Google Shape;1834;p37"/>
          <p:cNvSpPr txBox="1"/>
          <p:nvPr>
            <p:ph idx="5" type="subTitle"/>
          </p:nvPr>
        </p:nvSpPr>
        <p:spPr>
          <a:xfrm>
            <a:off x="2174175" y="4139100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5" name="Google Shape;1835;p37"/>
          <p:cNvSpPr txBox="1"/>
          <p:nvPr>
            <p:ph idx="6" type="title"/>
          </p:nvPr>
        </p:nvSpPr>
        <p:spPr>
          <a:xfrm>
            <a:off x="6145098" y="36114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36" name="Google Shape;1836;p37"/>
          <p:cNvSpPr txBox="1"/>
          <p:nvPr>
            <p:ph idx="7" type="subTitle"/>
          </p:nvPr>
        </p:nvSpPr>
        <p:spPr>
          <a:xfrm>
            <a:off x="6145097" y="4139100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7" name="Google Shape;1837;p37"/>
          <p:cNvSpPr txBox="1"/>
          <p:nvPr>
            <p:ph idx="8" type="title"/>
          </p:nvPr>
        </p:nvSpPr>
        <p:spPr>
          <a:xfrm>
            <a:off x="2174177" y="24490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38" name="Google Shape;1838;p37"/>
          <p:cNvSpPr txBox="1"/>
          <p:nvPr>
            <p:ph idx="9" type="subTitle"/>
          </p:nvPr>
        </p:nvSpPr>
        <p:spPr>
          <a:xfrm>
            <a:off x="2174175" y="2976700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9" name="Google Shape;1839;p37"/>
          <p:cNvSpPr txBox="1"/>
          <p:nvPr>
            <p:ph idx="13" type="title"/>
          </p:nvPr>
        </p:nvSpPr>
        <p:spPr>
          <a:xfrm>
            <a:off x="6145102" y="24490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40" name="Google Shape;1840;p37"/>
          <p:cNvSpPr txBox="1"/>
          <p:nvPr>
            <p:ph idx="14" type="subTitle"/>
          </p:nvPr>
        </p:nvSpPr>
        <p:spPr>
          <a:xfrm>
            <a:off x="6145100" y="2976700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1" name="Google Shape;1841;p37"/>
          <p:cNvSpPr txBox="1"/>
          <p:nvPr>
            <p:ph idx="15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842" name="Google Shape;1842;p37"/>
          <p:cNvGrpSpPr/>
          <p:nvPr/>
        </p:nvGrpSpPr>
        <p:grpSpPr>
          <a:xfrm rot="5400000">
            <a:off x="98" y="4033694"/>
            <a:ext cx="1135672" cy="1135672"/>
            <a:chOff x="5238200" y="4091525"/>
            <a:chExt cx="574500" cy="574500"/>
          </a:xfrm>
        </p:grpSpPr>
        <p:sp>
          <p:nvSpPr>
            <p:cNvPr id="1843" name="Google Shape;1843;p37"/>
            <p:cNvSpPr/>
            <p:nvPr/>
          </p:nvSpPr>
          <p:spPr>
            <a:xfrm>
              <a:off x="5663750" y="4517075"/>
              <a:ext cx="148950" cy="148950"/>
            </a:xfrm>
            <a:custGeom>
              <a:rect b="b" l="l" r="r" t="t"/>
              <a:pathLst>
                <a:path extrusionOk="0" h="5958" w="5958">
                  <a:moveTo>
                    <a:pt x="5715" y="274"/>
                  </a:moveTo>
                  <a:lnTo>
                    <a:pt x="5715" y="5654"/>
                  </a:lnTo>
                  <a:lnTo>
                    <a:pt x="304" y="5654"/>
                  </a:lnTo>
                  <a:lnTo>
                    <a:pt x="304" y="274"/>
                  </a:lnTo>
                  <a:close/>
                  <a:moveTo>
                    <a:pt x="0" y="0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5522400" y="4375725"/>
              <a:ext cx="148975" cy="148975"/>
            </a:xfrm>
            <a:custGeom>
              <a:rect b="b" l="l" r="r" t="t"/>
              <a:pathLst>
                <a:path extrusionOk="0" h="5959" w="5959">
                  <a:moveTo>
                    <a:pt x="5654" y="274"/>
                  </a:moveTo>
                  <a:lnTo>
                    <a:pt x="5654" y="5654"/>
                  </a:lnTo>
                  <a:lnTo>
                    <a:pt x="274" y="5654"/>
                  </a:lnTo>
                  <a:lnTo>
                    <a:pt x="274" y="274"/>
                  </a:lnTo>
                  <a:close/>
                  <a:moveTo>
                    <a:pt x="1" y="1"/>
                  </a:moveTo>
                  <a:lnTo>
                    <a:pt x="1" y="5958"/>
                  </a:lnTo>
                  <a:lnTo>
                    <a:pt x="5958" y="5958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5522400" y="4234400"/>
              <a:ext cx="148975" cy="148950"/>
            </a:xfrm>
            <a:custGeom>
              <a:rect b="b" l="l" r="r" t="t"/>
              <a:pathLst>
                <a:path extrusionOk="0" h="5958" w="5959">
                  <a:moveTo>
                    <a:pt x="5654" y="243"/>
                  </a:moveTo>
                  <a:lnTo>
                    <a:pt x="5654" y="5654"/>
                  </a:lnTo>
                  <a:lnTo>
                    <a:pt x="274" y="5654"/>
                  </a:lnTo>
                  <a:lnTo>
                    <a:pt x="274" y="243"/>
                  </a:lnTo>
                  <a:close/>
                  <a:moveTo>
                    <a:pt x="1" y="0"/>
                  </a:moveTo>
                  <a:lnTo>
                    <a:pt x="1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5381075" y="4375725"/>
              <a:ext cx="148950" cy="148975"/>
            </a:xfrm>
            <a:custGeom>
              <a:rect b="b" l="l" r="r" t="t"/>
              <a:pathLst>
                <a:path extrusionOk="0" h="5959" w="5958">
                  <a:moveTo>
                    <a:pt x="5654" y="274"/>
                  </a:moveTo>
                  <a:lnTo>
                    <a:pt x="5654" y="5654"/>
                  </a:lnTo>
                  <a:lnTo>
                    <a:pt x="243" y="5654"/>
                  </a:lnTo>
                  <a:lnTo>
                    <a:pt x="243" y="274"/>
                  </a:lnTo>
                  <a:close/>
                  <a:moveTo>
                    <a:pt x="0" y="1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5663750" y="4375725"/>
              <a:ext cx="148950" cy="148975"/>
            </a:xfrm>
            <a:custGeom>
              <a:rect b="b" l="l" r="r" t="t"/>
              <a:pathLst>
                <a:path extrusionOk="0" h="5959" w="5958">
                  <a:moveTo>
                    <a:pt x="5715" y="274"/>
                  </a:moveTo>
                  <a:lnTo>
                    <a:pt x="5715" y="5654"/>
                  </a:lnTo>
                  <a:lnTo>
                    <a:pt x="304" y="5654"/>
                  </a:lnTo>
                  <a:lnTo>
                    <a:pt x="304" y="274"/>
                  </a:lnTo>
                  <a:close/>
                  <a:moveTo>
                    <a:pt x="0" y="1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5663750" y="4234400"/>
              <a:ext cx="148950" cy="148950"/>
            </a:xfrm>
            <a:custGeom>
              <a:rect b="b" l="l" r="r" t="t"/>
              <a:pathLst>
                <a:path extrusionOk="0" h="5958" w="5958">
                  <a:moveTo>
                    <a:pt x="5715" y="243"/>
                  </a:moveTo>
                  <a:lnTo>
                    <a:pt x="5715" y="5654"/>
                  </a:lnTo>
                  <a:lnTo>
                    <a:pt x="304" y="5654"/>
                  </a:lnTo>
                  <a:lnTo>
                    <a:pt x="304" y="243"/>
                  </a:lnTo>
                  <a:close/>
                  <a:moveTo>
                    <a:pt x="0" y="0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5663750" y="4091525"/>
              <a:ext cx="148950" cy="148975"/>
            </a:xfrm>
            <a:custGeom>
              <a:rect b="b" l="l" r="r" t="t"/>
              <a:pathLst>
                <a:path extrusionOk="0" h="5959" w="5958">
                  <a:moveTo>
                    <a:pt x="5715" y="305"/>
                  </a:moveTo>
                  <a:lnTo>
                    <a:pt x="5715" y="5715"/>
                  </a:lnTo>
                  <a:lnTo>
                    <a:pt x="304" y="5715"/>
                  </a:lnTo>
                  <a:lnTo>
                    <a:pt x="304" y="305"/>
                  </a:lnTo>
                  <a:close/>
                  <a:moveTo>
                    <a:pt x="0" y="1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5522400" y="4517075"/>
              <a:ext cx="148975" cy="148950"/>
            </a:xfrm>
            <a:custGeom>
              <a:rect b="b" l="l" r="r" t="t"/>
              <a:pathLst>
                <a:path extrusionOk="0" h="5958" w="5959">
                  <a:moveTo>
                    <a:pt x="5654" y="274"/>
                  </a:moveTo>
                  <a:lnTo>
                    <a:pt x="5654" y="5654"/>
                  </a:lnTo>
                  <a:lnTo>
                    <a:pt x="274" y="5654"/>
                  </a:lnTo>
                  <a:lnTo>
                    <a:pt x="274" y="274"/>
                  </a:lnTo>
                  <a:close/>
                  <a:moveTo>
                    <a:pt x="1" y="0"/>
                  </a:moveTo>
                  <a:lnTo>
                    <a:pt x="1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5381075" y="4517075"/>
              <a:ext cx="148950" cy="148950"/>
            </a:xfrm>
            <a:custGeom>
              <a:rect b="b" l="l" r="r" t="t"/>
              <a:pathLst>
                <a:path extrusionOk="0" h="5958" w="5958">
                  <a:moveTo>
                    <a:pt x="5654" y="274"/>
                  </a:moveTo>
                  <a:lnTo>
                    <a:pt x="5654" y="5654"/>
                  </a:lnTo>
                  <a:lnTo>
                    <a:pt x="243" y="5654"/>
                  </a:lnTo>
                  <a:lnTo>
                    <a:pt x="243" y="274"/>
                  </a:lnTo>
                  <a:close/>
                  <a:moveTo>
                    <a:pt x="0" y="0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5238200" y="4517075"/>
              <a:ext cx="148975" cy="148950"/>
            </a:xfrm>
            <a:custGeom>
              <a:rect b="b" l="l" r="r" t="t"/>
              <a:pathLst>
                <a:path extrusionOk="0" h="5958" w="5959">
                  <a:moveTo>
                    <a:pt x="5715" y="274"/>
                  </a:moveTo>
                  <a:lnTo>
                    <a:pt x="5715" y="5654"/>
                  </a:lnTo>
                  <a:lnTo>
                    <a:pt x="305" y="5654"/>
                  </a:lnTo>
                  <a:lnTo>
                    <a:pt x="305" y="274"/>
                  </a:lnTo>
                  <a:close/>
                  <a:moveTo>
                    <a:pt x="1" y="0"/>
                  </a:moveTo>
                  <a:lnTo>
                    <a:pt x="1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3" name="Google Shape;1853;p37"/>
          <p:cNvSpPr/>
          <p:nvPr/>
        </p:nvSpPr>
        <p:spPr>
          <a:xfrm>
            <a:off x="8184351" y="4773800"/>
            <a:ext cx="7869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37"/>
          <p:cNvSpPr/>
          <p:nvPr/>
        </p:nvSpPr>
        <p:spPr>
          <a:xfrm>
            <a:off x="7746025" y="4915800"/>
            <a:ext cx="786900" cy="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37"/>
          <p:cNvSpPr/>
          <p:nvPr/>
        </p:nvSpPr>
        <p:spPr>
          <a:xfrm>
            <a:off x="8632846" y="4915800"/>
            <a:ext cx="231000" cy="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6" name="Google Shape;1856;p37"/>
          <p:cNvGrpSpPr/>
          <p:nvPr/>
        </p:nvGrpSpPr>
        <p:grpSpPr>
          <a:xfrm rot="10800000">
            <a:off x="7683960" y="-8"/>
            <a:ext cx="1460035" cy="733569"/>
            <a:chOff x="3333360" y="4608492"/>
            <a:chExt cx="1460035" cy="733569"/>
          </a:xfrm>
        </p:grpSpPr>
        <p:sp>
          <p:nvSpPr>
            <p:cNvPr id="1857" name="Google Shape;1857;p37"/>
            <p:cNvSpPr/>
            <p:nvPr/>
          </p:nvSpPr>
          <p:spPr>
            <a:xfrm rot="-5400000">
              <a:off x="3333351" y="4608500"/>
              <a:ext cx="733569" cy="733552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 rot="-5400000">
              <a:off x="3512992" y="4608492"/>
              <a:ext cx="733569" cy="733569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 rot="-5400000">
              <a:off x="3696593" y="4608053"/>
              <a:ext cx="733569" cy="7344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 rot="-5400000">
              <a:off x="3876665" y="4608492"/>
              <a:ext cx="733569" cy="733569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 rot="-5400000">
              <a:off x="4059826" y="4608492"/>
              <a:ext cx="733569" cy="733569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2" name="Google Shape;1862;p37"/>
          <p:cNvGrpSpPr/>
          <p:nvPr/>
        </p:nvGrpSpPr>
        <p:grpSpPr>
          <a:xfrm>
            <a:off x="-329275" y="2600"/>
            <a:ext cx="1740175" cy="841225"/>
            <a:chOff x="-253075" y="231200"/>
            <a:chExt cx="1740175" cy="841225"/>
          </a:xfrm>
        </p:grpSpPr>
        <p:sp>
          <p:nvSpPr>
            <p:cNvPr id="1863" name="Google Shape;1863;p37"/>
            <p:cNvSpPr/>
            <p:nvPr/>
          </p:nvSpPr>
          <p:spPr>
            <a:xfrm>
              <a:off x="-253075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8" y="1065"/>
                    <a:pt x="1368" y="669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7"/>
            <p:cNvSpPr/>
            <p:nvPr/>
          </p:nvSpPr>
          <p:spPr>
            <a:xfrm>
              <a:off x="-6310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7"/>
            <p:cNvSpPr/>
            <p:nvPr/>
          </p:nvSpPr>
          <p:spPr>
            <a:xfrm>
              <a:off x="126125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7"/>
            <p:cNvSpPr/>
            <p:nvPr/>
          </p:nvSpPr>
          <p:spPr>
            <a:xfrm>
              <a:off x="316100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7"/>
            <p:cNvSpPr/>
            <p:nvPr/>
          </p:nvSpPr>
          <p:spPr>
            <a:xfrm>
              <a:off x="50530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7"/>
            <p:cNvSpPr/>
            <p:nvPr/>
          </p:nvSpPr>
          <p:spPr>
            <a:xfrm>
              <a:off x="695275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7"/>
            <p:cNvSpPr/>
            <p:nvPr/>
          </p:nvSpPr>
          <p:spPr>
            <a:xfrm>
              <a:off x="88525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7"/>
            <p:cNvSpPr/>
            <p:nvPr/>
          </p:nvSpPr>
          <p:spPr>
            <a:xfrm>
              <a:off x="1073700" y="231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69"/>
                  </a:cubicBezTo>
                  <a:cubicBezTo>
                    <a:pt x="1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669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7"/>
            <p:cNvSpPr/>
            <p:nvPr/>
          </p:nvSpPr>
          <p:spPr>
            <a:xfrm>
              <a:off x="1263675" y="231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69"/>
                  </a:cubicBezTo>
                  <a:cubicBezTo>
                    <a:pt x="0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669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7"/>
            <p:cNvSpPr/>
            <p:nvPr/>
          </p:nvSpPr>
          <p:spPr>
            <a:xfrm>
              <a:off x="1452900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7"/>
            <p:cNvSpPr/>
            <p:nvPr/>
          </p:nvSpPr>
          <p:spPr>
            <a:xfrm>
              <a:off x="-253075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5" y="1368"/>
                    <a:pt x="1368" y="1064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7"/>
            <p:cNvSpPr/>
            <p:nvPr/>
          </p:nvSpPr>
          <p:spPr>
            <a:xfrm>
              <a:off x="-6310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7"/>
            <p:cNvSpPr/>
            <p:nvPr/>
          </p:nvSpPr>
          <p:spPr>
            <a:xfrm>
              <a:off x="126125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7"/>
            <p:cNvSpPr/>
            <p:nvPr/>
          </p:nvSpPr>
          <p:spPr>
            <a:xfrm>
              <a:off x="316100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7"/>
            <p:cNvSpPr/>
            <p:nvPr/>
          </p:nvSpPr>
          <p:spPr>
            <a:xfrm>
              <a:off x="50530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7"/>
            <p:cNvSpPr/>
            <p:nvPr/>
          </p:nvSpPr>
          <p:spPr>
            <a:xfrm>
              <a:off x="695275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7"/>
            <p:cNvSpPr/>
            <p:nvPr/>
          </p:nvSpPr>
          <p:spPr>
            <a:xfrm>
              <a:off x="88525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7"/>
            <p:cNvSpPr/>
            <p:nvPr/>
          </p:nvSpPr>
          <p:spPr>
            <a:xfrm>
              <a:off x="1073700" y="3923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7"/>
            <p:cNvSpPr/>
            <p:nvPr/>
          </p:nvSpPr>
          <p:spPr>
            <a:xfrm>
              <a:off x="1263675" y="3923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7"/>
            <p:cNvSpPr/>
            <p:nvPr/>
          </p:nvSpPr>
          <p:spPr>
            <a:xfrm>
              <a:off x="1452900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7"/>
            <p:cNvSpPr/>
            <p:nvPr/>
          </p:nvSpPr>
          <p:spPr>
            <a:xfrm>
              <a:off x="-253075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67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7"/>
            <p:cNvSpPr/>
            <p:nvPr/>
          </p:nvSpPr>
          <p:spPr>
            <a:xfrm>
              <a:off x="-6310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7"/>
            <p:cNvSpPr/>
            <p:nvPr/>
          </p:nvSpPr>
          <p:spPr>
            <a:xfrm>
              <a:off x="126125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7"/>
            <p:cNvSpPr/>
            <p:nvPr/>
          </p:nvSpPr>
          <p:spPr>
            <a:xfrm>
              <a:off x="316100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7"/>
            <p:cNvSpPr/>
            <p:nvPr/>
          </p:nvSpPr>
          <p:spPr>
            <a:xfrm>
              <a:off x="50530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7"/>
            <p:cNvSpPr/>
            <p:nvPr/>
          </p:nvSpPr>
          <p:spPr>
            <a:xfrm>
              <a:off x="695275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7"/>
            <p:cNvSpPr/>
            <p:nvPr/>
          </p:nvSpPr>
          <p:spPr>
            <a:xfrm>
              <a:off x="88525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7"/>
            <p:cNvSpPr/>
            <p:nvPr/>
          </p:nvSpPr>
          <p:spPr>
            <a:xfrm>
              <a:off x="1073700" y="5541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7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7"/>
            <p:cNvSpPr/>
            <p:nvPr/>
          </p:nvSpPr>
          <p:spPr>
            <a:xfrm>
              <a:off x="1263675" y="5541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7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7"/>
            <p:cNvSpPr/>
            <p:nvPr/>
          </p:nvSpPr>
          <p:spPr>
            <a:xfrm>
              <a:off x="1452900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7"/>
            <p:cNvSpPr/>
            <p:nvPr/>
          </p:nvSpPr>
          <p:spPr>
            <a:xfrm>
              <a:off x="-253075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8" y="1065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7"/>
            <p:cNvSpPr/>
            <p:nvPr/>
          </p:nvSpPr>
          <p:spPr>
            <a:xfrm>
              <a:off x="-6310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7"/>
            <p:cNvSpPr/>
            <p:nvPr/>
          </p:nvSpPr>
          <p:spPr>
            <a:xfrm>
              <a:off x="126125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7"/>
            <p:cNvSpPr/>
            <p:nvPr/>
          </p:nvSpPr>
          <p:spPr>
            <a:xfrm>
              <a:off x="316100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7"/>
            <p:cNvSpPr/>
            <p:nvPr/>
          </p:nvSpPr>
          <p:spPr>
            <a:xfrm>
              <a:off x="50530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695275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88525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1073700" y="7152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1263675" y="7152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1452900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-253075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67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-6310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126125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316100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530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695275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88525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1073700" y="8771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7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1263675" y="8771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7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1452900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-253075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-6310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126125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16100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50530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695275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88525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1073700" y="1038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1263675" y="1038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1452900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38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925" name="Google Shape;1925;p38"/>
          <p:cNvGrpSpPr/>
          <p:nvPr/>
        </p:nvGrpSpPr>
        <p:grpSpPr>
          <a:xfrm rot="5400000">
            <a:off x="7921818" y="-896767"/>
            <a:ext cx="401133" cy="2043183"/>
            <a:chOff x="6482900" y="1354425"/>
            <a:chExt cx="235600" cy="1829825"/>
          </a:xfrm>
        </p:grpSpPr>
        <p:sp>
          <p:nvSpPr>
            <p:cNvPr id="1926" name="Google Shape;1926;p38"/>
            <p:cNvSpPr/>
            <p:nvPr/>
          </p:nvSpPr>
          <p:spPr>
            <a:xfrm>
              <a:off x="6482900" y="1354425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0"/>
                  </a:moveTo>
                  <a:lnTo>
                    <a:pt x="1" y="517"/>
                  </a:lnTo>
                  <a:lnTo>
                    <a:pt x="9424" y="9909"/>
                  </a:lnTo>
                  <a:lnTo>
                    <a:pt x="9424" y="93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6482900" y="1476000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0"/>
                  </a:moveTo>
                  <a:lnTo>
                    <a:pt x="1" y="517"/>
                  </a:lnTo>
                  <a:lnTo>
                    <a:pt x="9424" y="9909"/>
                  </a:lnTo>
                  <a:lnTo>
                    <a:pt x="9424" y="93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6482900" y="1597575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1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3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6482900" y="1719150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8"/>
                  </a:lnTo>
                  <a:lnTo>
                    <a:pt x="9424" y="9940"/>
                  </a:lnTo>
                  <a:lnTo>
                    <a:pt x="9424" y="9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6482900" y="1839975"/>
              <a:ext cx="235600" cy="249275"/>
            </a:xfrm>
            <a:custGeom>
              <a:rect b="b" l="l" r="r" t="t"/>
              <a:pathLst>
                <a:path extrusionOk="0" h="9971" w="9424">
                  <a:moveTo>
                    <a:pt x="1" y="1"/>
                  </a:moveTo>
                  <a:lnTo>
                    <a:pt x="1" y="548"/>
                  </a:lnTo>
                  <a:lnTo>
                    <a:pt x="9424" y="9971"/>
                  </a:lnTo>
                  <a:lnTo>
                    <a:pt x="9424" y="94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6482900" y="1962325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1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6482900" y="2083900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8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6482900" y="2205500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0"/>
                  </a:moveTo>
                  <a:lnTo>
                    <a:pt x="1" y="547"/>
                  </a:lnTo>
                  <a:lnTo>
                    <a:pt x="9424" y="9939"/>
                  </a:lnTo>
                  <a:lnTo>
                    <a:pt x="9424" y="94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6482900" y="2327825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1"/>
                  </a:moveTo>
                  <a:lnTo>
                    <a:pt x="1" y="518"/>
                  </a:lnTo>
                  <a:lnTo>
                    <a:pt x="9424" y="9910"/>
                  </a:lnTo>
                  <a:lnTo>
                    <a:pt x="9424" y="9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6482900" y="2449425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0"/>
                  </a:moveTo>
                  <a:lnTo>
                    <a:pt x="1" y="517"/>
                  </a:lnTo>
                  <a:lnTo>
                    <a:pt x="9424" y="9909"/>
                  </a:lnTo>
                  <a:lnTo>
                    <a:pt x="9424" y="9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6482900" y="2571000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0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6482900" y="2692575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6482900" y="2814150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8"/>
                  </a:lnTo>
                  <a:lnTo>
                    <a:pt x="9424" y="9940"/>
                  </a:lnTo>
                  <a:lnTo>
                    <a:pt x="9424" y="94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6482900" y="2935750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0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0" name="Google Shape;1940;p38"/>
          <p:cNvSpPr/>
          <p:nvPr/>
        </p:nvSpPr>
        <p:spPr>
          <a:xfrm>
            <a:off x="-26125" y="4952550"/>
            <a:ext cx="495475" cy="57774"/>
          </a:xfrm>
          <a:custGeom>
            <a:rect b="b" l="l" r="r" t="t"/>
            <a:pathLst>
              <a:path extrusionOk="0" h="852" w="19819">
                <a:moveTo>
                  <a:pt x="0" y="0"/>
                </a:moveTo>
                <a:lnTo>
                  <a:pt x="0" y="851"/>
                </a:lnTo>
                <a:lnTo>
                  <a:pt x="19818" y="851"/>
                </a:lnTo>
                <a:lnTo>
                  <a:pt x="198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38"/>
          <p:cNvSpPr/>
          <p:nvPr/>
        </p:nvSpPr>
        <p:spPr>
          <a:xfrm>
            <a:off x="296025" y="4820925"/>
            <a:ext cx="495475" cy="57774"/>
          </a:xfrm>
          <a:custGeom>
            <a:rect b="b" l="l" r="r" t="t"/>
            <a:pathLst>
              <a:path extrusionOk="0" h="852" w="19819">
                <a:moveTo>
                  <a:pt x="0" y="0"/>
                </a:moveTo>
                <a:lnTo>
                  <a:pt x="0" y="851"/>
                </a:lnTo>
                <a:lnTo>
                  <a:pt x="19818" y="851"/>
                </a:lnTo>
                <a:lnTo>
                  <a:pt x="1981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2" name="Google Shape;1942;p38"/>
          <p:cNvGrpSpPr/>
          <p:nvPr/>
        </p:nvGrpSpPr>
        <p:grpSpPr>
          <a:xfrm>
            <a:off x="-312151" y="-417674"/>
            <a:ext cx="1376114" cy="1372512"/>
            <a:chOff x="-24800" y="4736675"/>
            <a:chExt cx="572975" cy="571475"/>
          </a:xfrm>
        </p:grpSpPr>
        <p:sp>
          <p:nvSpPr>
            <p:cNvPr id="1943" name="Google Shape;1943;p38"/>
            <p:cNvSpPr/>
            <p:nvPr/>
          </p:nvSpPr>
          <p:spPr>
            <a:xfrm>
              <a:off x="32175" y="4793675"/>
              <a:ext cx="408100" cy="408075"/>
            </a:xfrm>
            <a:custGeom>
              <a:rect b="b" l="l" r="r" t="t"/>
              <a:pathLst>
                <a:path extrusionOk="0" h="16323" w="16324">
                  <a:moveTo>
                    <a:pt x="16019" y="0"/>
                  </a:moveTo>
                  <a:lnTo>
                    <a:pt x="1" y="16019"/>
                  </a:lnTo>
                  <a:cubicBezTo>
                    <a:pt x="62" y="16140"/>
                    <a:pt x="153" y="16201"/>
                    <a:pt x="214" y="16323"/>
                  </a:cubicBezTo>
                  <a:lnTo>
                    <a:pt x="16323" y="213"/>
                  </a:lnTo>
                  <a:cubicBezTo>
                    <a:pt x="16262" y="152"/>
                    <a:pt x="16141" y="61"/>
                    <a:pt x="160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-16450" y="4745050"/>
              <a:ext cx="359450" cy="359450"/>
            </a:xfrm>
            <a:custGeom>
              <a:rect b="b" l="l" r="r" t="t"/>
              <a:pathLst>
                <a:path extrusionOk="0" h="14378" w="14378">
                  <a:moveTo>
                    <a:pt x="13952" y="0"/>
                  </a:moveTo>
                  <a:lnTo>
                    <a:pt x="0" y="13952"/>
                  </a:lnTo>
                  <a:cubicBezTo>
                    <a:pt x="31" y="14104"/>
                    <a:pt x="61" y="14225"/>
                    <a:pt x="122" y="14377"/>
                  </a:cubicBezTo>
                  <a:lnTo>
                    <a:pt x="14378" y="122"/>
                  </a:lnTo>
                  <a:cubicBezTo>
                    <a:pt x="14226" y="91"/>
                    <a:pt x="14104" y="31"/>
                    <a:pt x="13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13175" y="4774675"/>
              <a:ext cx="398975" cy="398975"/>
            </a:xfrm>
            <a:custGeom>
              <a:rect b="b" l="l" r="r" t="t"/>
              <a:pathLst>
                <a:path extrusionOk="0" h="15959" w="15959">
                  <a:moveTo>
                    <a:pt x="15655" y="1"/>
                  </a:moveTo>
                  <a:lnTo>
                    <a:pt x="1" y="15654"/>
                  </a:lnTo>
                  <a:cubicBezTo>
                    <a:pt x="62" y="15776"/>
                    <a:pt x="92" y="15867"/>
                    <a:pt x="183" y="15958"/>
                  </a:cubicBezTo>
                  <a:lnTo>
                    <a:pt x="15959" y="183"/>
                  </a:lnTo>
                  <a:cubicBezTo>
                    <a:pt x="15837" y="122"/>
                    <a:pt x="15715" y="61"/>
                    <a:pt x="156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-4300" y="4757200"/>
              <a:ext cx="383025" cy="383000"/>
            </a:xfrm>
            <a:custGeom>
              <a:rect b="b" l="l" r="r" t="t"/>
              <a:pathLst>
                <a:path extrusionOk="0" h="15320" w="15321">
                  <a:moveTo>
                    <a:pt x="14986" y="0"/>
                  </a:moveTo>
                  <a:lnTo>
                    <a:pt x="1" y="14985"/>
                  </a:lnTo>
                  <a:cubicBezTo>
                    <a:pt x="31" y="15107"/>
                    <a:pt x="122" y="15198"/>
                    <a:pt x="153" y="15320"/>
                  </a:cubicBezTo>
                  <a:lnTo>
                    <a:pt x="15320" y="152"/>
                  </a:lnTo>
                  <a:cubicBezTo>
                    <a:pt x="15199" y="122"/>
                    <a:pt x="15107" y="61"/>
                    <a:pt x="14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-24050" y="4738200"/>
              <a:ext cx="326025" cy="326025"/>
            </a:xfrm>
            <a:custGeom>
              <a:rect b="b" l="l" r="r" t="t"/>
              <a:pathLst>
                <a:path extrusionOk="0" h="13041" w="13041">
                  <a:moveTo>
                    <a:pt x="12584" y="1"/>
                  </a:moveTo>
                  <a:lnTo>
                    <a:pt x="0" y="12584"/>
                  </a:lnTo>
                  <a:cubicBezTo>
                    <a:pt x="0" y="12736"/>
                    <a:pt x="31" y="12888"/>
                    <a:pt x="31" y="13040"/>
                  </a:cubicBezTo>
                  <a:lnTo>
                    <a:pt x="13040" y="61"/>
                  </a:lnTo>
                  <a:cubicBezTo>
                    <a:pt x="12888" y="1"/>
                    <a:pt x="12736" y="1"/>
                    <a:pt x="12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55750" y="4817225"/>
              <a:ext cx="410350" cy="410375"/>
            </a:xfrm>
            <a:custGeom>
              <a:rect b="b" l="l" r="r" t="t"/>
              <a:pathLst>
                <a:path extrusionOk="0" h="16415" w="16414">
                  <a:moveTo>
                    <a:pt x="16201" y="1"/>
                  </a:moveTo>
                  <a:lnTo>
                    <a:pt x="0" y="16202"/>
                  </a:lnTo>
                  <a:lnTo>
                    <a:pt x="122" y="16293"/>
                  </a:lnTo>
                  <a:lnTo>
                    <a:pt x="213" y="16414"/>
                  </a:lnTo>
                  <a:lnTo>
                    <a:pt x="16414" y="244"/>
                  </a:lnTo>
                  <a:cubicBezTo>
                    <a:pt x="16414" y="183"/>
                    <a:pt x="16353" y="153"/>
                    <a:pt x="16292" y="122"/>
                  </a:cubicBezTo>
                  <a:lnTo>
                    <a:pt x="162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-24800" y="4736675"/>
              <a:ext cx="280425" cy="280425"/>
            </a:xfrm>
            <a:custGeom>
              <a:rect b="b" l="l" r="r" t="t"/>
              <a:pathLst>
                <a:path extrusionOk="0" h="11217" w="11217">
                  <a:moveTo>
                    <a:pt x="11216" y="1"/>
                  </a:moveTo>
                  <a:cubicBezTo>
                    <a:pt x="11003" y="1"/>
                    <a:pt x="10851" y="1"/>
                    <a:pt x="10669" y="31"/>
                  </a:cubicBezTo>
                  <a:lnTo>
                    <a:pt x="30" y="10670"/>
                  </a:lnTo>
                  <a:cubicBezTo>
                    <a:pt x="30" y="10852"/>
                    <a:pt x="0" y="11004"/>
                    <a:pt x="0" y="11217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-18725" y="4743525"/>
              <a:ext cx="217350" cy="216600"/>
            </a:xfrm>
            <a:custGeom>
              <a:rect b="b" l="l" r="r" t="t"/>
              <a:pathLst>
                <a:path extrusionOk="0" h="8664" w="8694">
                  <a:moveTo>
                    <a:pt x="8693" y="0"/>
                  </a:moveTo>
                  <a:lnTo>
                    <a:pt x="8693" y="0"/>
                  </a:lnTo>
                  <a:cubicBezTo>
                    <a:pt x="8450" y="31"/>
                    <a:pt x="8207" y="92"/>
                    <a:pt x="7994" y="183"/>
                  </a:cubicBezTo>
                  <a:lnTo>
                    <a:pt x="213" y="7964"/>
                  </a:lnTo>
                  <a:cubicBezTo>
                    <a:pt x="122" y="8207"/>
                    <a:pt x="61" y="8420"/>
                    <a:pt x="0" y="8663"/>
                  </a:cubicBezTo>
                  <a:lnTo>
                    <a:pt x="86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267750" y="5029250"/>
              <a:ext cx="280425" cy="278900"/>
            </a:xfrm>
            <a:custGeom>
              <a:rect b="b" l="l" r="r" t="t"/>
              <a:pathLst>
                <a:path extrusionOk="0" h="11156" w="11217">
                  <a:moveTo>
                    <a:pt x="11216" y="0"/>
                  </a:moveTo>
                  <a:lnTo>
                    <a:pt x="0" y="11155"/>
                  </a:lnTo>
                  <a:cubicBezTo>
                    <a:pt x="183" y="11155"/>
                    <a:pt x="335" y="11155"/>
                    <a:pt x="517" y="11125"/>
                  </a:cubicBezTo>
                  <a:lnTo>
                    <a:pt x="11156" y="517"/>
                  </a:lnTo>
                  <a:cubicBezTo>
                    <a:pt x="11156" y="334"/>
                    <a:pt x="11216" y="182"/>
                    <a:pt x="11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219875" y="4981375"/>
              <a:ext cx="326025" cy="325250"/>
            </a:xfrm>
            <a:custGeom>
              <a:rect b="b" l="l" r="r" t="t"/>
              <a:pathLst>
                <a:path extrusionOk="0" h="13010" w="13041">
                  <a:moveTo>
                    <a:pt x="13010" y="0"/>
                  </a:moveTo>
                  <a:lnTo>
                    <a:pt x="1" y="12979"/>
                  </a:lnTo>
                  <a:cubicBezTo>
                    <a:pt x="152" y="13009"/>
                    <a:pt x="304" y="13009"/>
                    <a:pt x="456" y="13009"/>
                  </a:cubicBezTo>
                  <a:lnTo>
                    <a:pt x="13040" y="456"/>
                  </a:lnTo>
                  <a:cubicBezTo>
                    <a:pt x="13040" y="304"/>
                    <a:pt x="13010" y="152"/>
                    <a:pt x="130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13950" y="4775425"/>
              <a:ext cx="101850" cy="101850"/>
            </a:xfrm>
            <a:custGeom>
              <a:rect b="b" l="l" r="r" t="t"/>
              <a:pathLst>
                <a:path extrusionOk="0" h="4074" w="4074">
                  <a:moveTo>
                    <a:pt x="4073" y="1"/>
                  </a:moveTo>
                  <a:lnTo>
                    <a:pt x="4073" y="1"/>
                  </a:lnTo>
                  <a:cubicBezTo>
                    <a:pt x="3253" y="487"/>
                    <a:pt x="2462" y="1065"/>
                    <a:pt x="1794" y="1794"/>
                  </a:cubicBezTo>
                  <a:cubicBezTo>
                    <a:pt x="1095" y="2463"/>
                    <a:pt x="487" y="3253"/>
                    <a:pt x="0" y="4074"/>
                  </a:cubicBezTo>
                  <a:lnTo>
                    <a:pt x="4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324750" y="5086225"/>
              <a:ext cx="216575" cy="215850"/>
            </a:xfrm>
            <a:custGeom>
              <a:rect b="b" l="l" r="r" t="t"/>
              <a:pathLst>
                <a:path extrusionOk="0" h="8634" w="8663">
                  <a:moveTo>
                    <a:pt x="8663" y="1"/>
                  </a:moveTo>
                  <a:lnTo>
                    <a:pt x="0" y="8633"/>
                  </a:lnTo>
                  <a:cubicBezTo>
                    <a:pt x="213" y="8572"/>
                    <a:pt x="456" y="8511"/>
                    <a:pt x="669" y="8420"/>
                  </a:cubicBezTo>
                  <a:lnTo>
                    <a:pt x="8481" y="669"/>
                  </a:lnTo>
                  <a:cubicBezTo>
                    <a:pt x="8541" y="457"/>
                    <a:pt x="8572" y="213"/>
                    <a:pt x="86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406050" y="5167550"/>
              <a:ext cx="101850" cy="101850"/>
            </a:xfrm>
            <a:custGeom>
              <a:rect b="b" l="l" r="r" t="t"/>
              <a:pathLst>
                <a:path extrusionOk="0" h="4074" w="4074">
                  <a:moveTo>
                    <a:pt x="4073" y="0"/>
                  </a:moveTo>
                  <a:lnTo>
                    <a:pt x="0" y="4073"/>
                  </a:lnTo>
                  <a:cubicBezTo>
                    <a:pt x="821" y="3587"/>
                    <a:pt x="1611" y="3009"/>
                    <a:pt x="2280" y="2280"/>
                  </a:cubicBezTo>
                  <a:cubicBezTo>
                    <a:pt x="2979" y="1611"/>
                    <a:pt x="3587" y="821"/>
                    <a:pt x="4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111200" y="4872700"/>
              <a:ext cx="398975" cy="398975"/>
            </a:xfrm>
            <a:custGeom>
              <a:rect b="b" l="l" r="r" t="t"/>
              <a:pathLst>
                <a:path extrusionOk="0" h="15959" w="15959">
                  <a:moveTo>
                    <a:pt x="15746" y="1"/>
                  </a:moveTo>
                  <a:lnTo>
                    <a:pt x="1" y="15745"/>
                  </a:lnTo>
                  <a:cubicBezTo>
                    <a:pt x="92" y="15837"/>
                    <a:pt x="214" y="15867"/>
                    <a:pt x="305" y="15958"/>
                  </a:cubicBezTo>
                  <a:lnTo>
                    <a:pt x="15959" y="305"/>
                  </a:lnTo>
                  <a:cubicBezTo>
                    <a:pt x="15867" y="183"/>
                    <a:pt x="15837" y="61"/>
                    <a:pt x="15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81575" y="4843075"/>
              <a:ext cx="408075" cy="408075"/>
            </a:xfrm>
            <a:custGeom>
              <a:rect b="b" l="l" r="r" t="t"/>
              <a:pathLst>
                <a:path extrusionOk="0" h="16323" w="16323">
                  <a:moveTo>
                    <a:pt x="16110" y="0"/>
                  </a:moveTo>
                  <a:lnTo>
                    <a:pt x="0" y="16110"/>
                  </a:lnTo>
                  <a:cubicBezTo>
                    <a:pt x="61" y="16171"/>
                    <a:pt x="183" y="16262"/>
                    <a:pt x="304" y="16323"/>
                  </a:cubicBezTo>
                  <a:lnTo>
                    <a:pt x="16323" y="304"/>
                  </a:lnTo>
                  <a:cubicBezTo>
                    <a:pt x="16262" y="183"/>
                    <a:pt x="16171" y="122"/>
                    <a:pt x="16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179600" y="4941100"/>
              <a:ext cx="358700" cy="358675"/>
            </a:xfrm>
            <a:custGeom>
              <a:rect b="b" l="l" r="r" t="t"/>
              <a:pathLst>
                <a:path extrusionOk="0" h="14347" w="14348">
                  <a:moveTo>
                    <a:pt x="14226" y="0"/>
                  </a:moveTo>
                  <a:lnTo>
                    <a:pt x="1" y="14225"/>
                  </a:lnTo>
                  <a:cubicBezTo>
                    <a:pt x="92" y="14286"/>
                    <a:pt x="244" y="14316"/>
                    <a:pt x="396" y="14347"/>
                  </a:cubicBezTo>
                  <a:lnTo>
                    <a:pt x="14347" y="395"/>
                  </a:lnTo>
                  <a:cubicBezTo>
                    <a:pt x="14317" y="243"/>
                    <a:pt x="14287" y="152"/>
                    <a:pt x="14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143125" y="4904625"/>
              <a:ext cx="383000" cy="383000"/>
            </a:xfrm>
            <a:custGeom>
              <a:rect b="b" l="l" r="r" t="t"/>
              <a:pathLst>
                <a:path extrusionOk="0" h="15320" w="15320">
                  <a:moveTo>
                    <a:pt x="15168" y="0"/>
                  </a:moveTo>
                  <a:lnTo>
                    <a:pt x="1" y="15168"/>
                  </a:lnTo>
                  <a:cubicBezTo>
                    <a:pt x="122" y="15198"/>
                    <a:pt x="213" y="15289"/>
                    <a:pt x="335" y="15320"/>
                  </a:cubicBezTo>
                  <a:lnTo>
                    <a:pt x="15320" y="335"/>
                  </a:lnTo>
                  <a:cubicBezTo>
                    <a:pt x="15290" y="243"/>
                    <a:pt x="15198" y="122"/>
                    <a:pt x="15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0" name="Google Shape;1960;p38"/>
          <p:cNvSpPr/>
          <p:nvPr/>
        </p:nvSpPr>
        <p:spPr>
          <a:xfrm>
            <a:off x="791500" y="4952550"/>
            <a:ext cx="117825" cy="57774"/>
          </a:xfrm>
          <a:custGeom>
            <a:rect b="b" l="l" r="r" t="t"/>
            <a:pathLst>
              <a:path extrusionOk="0" h="852" w="4713">
                <a:moveTo>
                  <a:pt x="1" y="0"/>
                </a:moveTo>
                <a:lnTo>
                  <a:pt x="1" y="851"/>
                </a:lnTo>
                <a:lnTo>
                  <a:pt x="4712" y="851"/>
                </a:lnTo>
                <a:lnTo>
                  <a:pt x="47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39"/>
          <p:cNvSpPr txBox="1"/>
          <p:nvPr>
            <p:ph hasCustomPrompt="1" type="title"/>
          </p:nvPr>
        </p:nvSpPr>
        <p:spPr>
          <a:xfrm>
            <a:off x="713100" y="2909109"/>
            <a:ext cx="22581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63" name="Google Shape;1963;p39"/>
          <p:cNvSpPr txBox="1"/>
          <p:nvPr>
            <p:ph idx="1" type="subTitle"/>
          </p:nvPr>
        </p:nvSpPr>
        <p:spPr>
          <a:xfrm>
            <a:off x="713100" y="3563592"/>
            <a:ext cx="2258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64" name="Google Shape;1964;p39"/>
          <p:cNvSpPr txBox="1"/>
          <p:nvPr>
            <p:ph hasCustomPrompt="1" idx="2" type="title"/>
          </p:nvPr>
        </p:nvSpPr>
        <p:spPr>
          <a:xfrm>
            <a:off x="3442950" y="2909101"/>
            <a:ext cx="22581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65" name="Google Shape;1965;p39"/>
          <p:cNvSpPr txBox="1"/>
          <p:nvPr>
            <p:ph idx="3" type="subTitle"/>
          </p:nvPr>
        </p:nvSpPr>
        <p:spPr>
          <a:xfrm>
            <a:off x="3442950" y="3563573"/>
            <a:ext cx="2258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66" name="Google Shape;1966;p39"/>
          <p:cNvSpPr txBox="1"/>
          <p:nvPr>
            <p:ph hasCustomPrompt="1" idx="4" type="title"/>
          </p:nvPr>
        </p:nvSpPr>
        <p:spPr>
          <a:xfrm>
            <a:off x="6172800" y="2909106"/>
            <a:ext cx="22581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67" name="Google Shape;1967;p39"/>
          <p:cNvSpPr txBox="1"/>
          <p:nvPr>
            <p:ph idx="5" type="subTitle"/>
          </p:nvPr>
        </p:nvSpPr>
        <p:spPr>
          <a:xfrm>
            <a:off x="6172800" y="3563570"/>
            <a:ext cx="2258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68" name="Google Shape;1968;p39"/>
          <p:cNvSpPr txBox="1"/>
          <p:nvPr>
            <p:ph idx="6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969" name="Google Shape;1969;p39"/>
          <p:cNvGrpSpPr/>
          <p:nvPr/>
        </p:nvGrpSpPr>
        <p:grpSpPr>
          <a:xfrm>
            <a:off x="7843250" y="-1788785"/>
            <a:ext cx="1573794" cy="6764578"/>
            <a:chOff x="7843250" y="-1788785"/>
            <a:chExt cx="1573794" cy="6764578"/>
          </a:xfrm>
        </p:grpSpPr>
        <p:grpSp>
          <p:nvGrpSpPr>
            <p:cNvPr id="1970" name="Google Shape;1970;p39"/>
            <p:cNvGrpSpPr/>
            <p:nvPr/>
          </p:nvGrpSpPr>
          <p:grpSpPr>
            <a:xfrm>
              <a:off x="8425985" y="-1788785"/>
              <a:ext cx="733566" cy="3469376"/>
              <a:chOff x="-1092529" y="1167363"/>
              <a:chExt cx="492558" cy="2329534"/>
            </a:xfrm>
          </p:grpSpPr>
          <p:sp>
            <p:nvSpPr>
              <p:cNvPr id="1971" name="Google Shape;1971;p39"/>
              <p:cNvSpPr/>
              <p:nvPr/>
            </p:nvSpPr>
            <p:spPr>
              <a:xfrm>
                <a:off x="-1092529" y="1167363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39"/>
              <p:cNvSpPr/>
              <p:nvPr/>
            </p:nvSpPr>
            <p:spPr>
              <a:xfrm>
                <a:off x="-1092529" y="1290347"/>
                <a:ext cx="492558" cy="493147"/>
              </a:xfrm>
              <a:custGeom>
                <a:rect b="b" l="l" r="r" t="t"/>
                <a:pathLst>
                  <a:path extrusionOk="0" fill="none" h="43497" w="43445">
                    <a:moveTo>
                      <a:pt x="43444" y="43497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39"/>
              <p:cNvSpPr/>
              <p:nvPr/>
            </p:nvSpPr>
            <p:spPr>
              <a:xfrm>
                <a:off x="-1092529" y="1411564"/>
                <a:ext cx="492558" cy="492546"/>
              </a:xfrm>
              <a:custGeom>
                <a:rect b="b" l="l" r="r" t="t"/>
                <a:pathLst>
                  <a:path extrusionOk="0" fill="none" h="43444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39"/>
              <p:cNvSpPr/>
              <p:nvPr/>
            </p:nvSpPr>
            <p:spPr>
              <a:xfrm>
                <a:off x="-1092529" y="1534549"/>
                <a:ext cx="492558" cy="492546"/>
              </a:xfrm>
              <a:custGeom>
                <a:rect b="b" l="l" r="r" t="t"/>
                <a:pathLst>
                  <a:path extrusionOk="0" fill="none" h="43444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39"/>
              <p:cNvSpPr/>
              <p:nvPr/>
            </p:nvSpPr>
            <p:spPr>
              <a:xfrm>
                <a:off x="-1092529" y="1655164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39"/>
              <p:cNvSpPr/>
              <p:nvPr/>
            </p:nvSpPr>
            <p:spPr>
              <a:xfrm>
                <a:off x="-1092529" y="1778149"/>
                <a:ext cx="492558" cy="493147"/>
              </a:xfrm>
              <a:custGeom>
                <a:rect b="b" l="l" r="r" t="t"/>
                <a:pathLst>
                  <a:path extrusionOk="0" fill="none" h="43497" w="43445">
                    <a:moveTo>
                      <a:pt x="43444" y="43496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39"/>
              <p:cNvSpPr/>
              <p:nvPr/>
            </p:nvSpPr>
            <p:spPr>
              <a:xfrm>
                <a:off x="-1092529" y="1899354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39"/>
              <p:cNvSpPr/>
              <p:nvPr/>
            </p:nvSpPr>
            <p:spPr>
              <a:xfrm>
                <a:off x="-1092529" y="2022339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39"/>
              <p:cNvSpPr/>
              <p:nvPr/>
            </p:nvSpPr>
            <p:spPr>
              <a:xfrm>
                <a:off x="-1092529" y="2149363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39"/>
              <p:cNvSpPr/>
              <p:nvPr/>
            </p:nvSpPr>
            <p:spPr>
              <a:xfrm>
                <a:off x="-1092529" y="2272347"/>
                <a:ext cx="492558" cy="493147"/>
              </a:xfrm>
              <a:custGeom>
                <a:rect b="b" l="l" r="r" t="t"/>
                <a:pathLst>
                  <a:path extrusionOk="0" fill="none" h="43497" w="43445">
                    <a:moveTo>
                      <a:pt x="43444" y="43497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39"/>
              <p:cNvSpPr/>
              <p:nvPr/>
            </p:nvSpPr>
            <p:spPr>
              <a:xfrm>
                <a:off x="-1092529" y="2393564"/>
                <a:ext cx="492558" cy="492546"/>
              </a:xfrm>
              <a:custGeom>
                <a:rect b="b" l="l" r="r" t="t"/>
                <a:pathLst>
                  <a:path extrusionOk="0" fill="none" h="43444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39"/>
              <p:cNvSpPr/>
              <p:nvPr/>
            </p:nvSpPr>
            <p:spPr>
              <a:xfrm>
                <a:off x="-1092529" y="2516549"/>
                <a:ext cx="492558" cy="492546"/>
              </a:xfrm>
              <a:custGeom>
                <a:rect b="b" l="l" r="r" t="t"/>
                <a:pathLst>
                  <a:path extrusionOk="0" fill="none" h="43444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39"/>
              <p:cNvSpPr/>
              <p:nvPr/>
            </p:nvSpPr>
            <p:spPr>
              <a:xfrm>
                <a:off x="-1092529" y="2637164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39"/>
              <p:cNvSpPr/>
              <p:nvPr/>
            </p:nvSpPr>
            <p:spPr>
              <a:xfrm>
                <a:off x="-1092529" y="2760149"/>
                <a:ext cx="492558" cy="493147"/>
              </a:xfrm>
              <a:custGeom>
                <a:rect b="b" l="l" r="r" t="t"/>
                <a:pathLst>
                  <a:path extrusionOk="0" fill="none" h="43497" w="43445">
                    <a:moveTo>
                      <a:pt x="43444" y="43496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39"/>
              <p:cNvSpPr/>
              <p:nvPr/>
            </p:nvSpPr>
            <p:spPr>
              <a:xfrm>
                <a:off x="-1092529" y="2881354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39"/>
              <p:cNvSpPr/>
              <p:nvPr/>
            </p:nvSpPr>
            <p:spPr>
              <a:xfrm>
                <a:off x="-1092529" y="3004339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7" name="Google Shape;1987;p39"/>
            <p:cNvSpPr/>
            <p:nvPr/>
          </p:nvSpPr>
          <p:spPr>
            <a:xfrm flipH="1" rot="10800000">
              <a:off x="8281576" y="4928093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9"/>
            <p:cNvSpPr/>
            <p:nvPr/>
          </p:nvSpPr>
          <p:spPr>
            <a:xfrm flipH="1" rot="10800000">
              <a:off x="7843250" y="4786093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9"/>
            <p:cNvSpPr/>
            <p:nvPr/>
          </p:nvSpPr>
          <p:spPr>
            <a:xfrm flipH="1" rot="10800000">
              <a:off x="8630144" y="4500118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9"/>
            <p:cNvSpPr/>
            <p:nvPr/>
          </p:nvSpPr>
          <p:spPr>
            <a:xfrm flipH="1" rot="10800000">
              <a:off x="8555895" y="4622318"/>
              <a:ext cx="1053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9"/>
            <p:cNvSpPr/>
            <p:nvPr/>
          </p:nvSpPr>
          <p:spPr>
            <a:xfrm flipH="1" rot="10800000">
              <a:off x="8102119" y="4377918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2" name="Google Shape;1992;p39"/>
          <p:cNvGrpSpPr/>
          <p:nvPr/>
        </p:nvGrpSpPr>
        <p:grpSpPr>
          <a:xfrm flipH="1" rot="5400000">
            <a:off x="971546" y="3242490"/>
            <a:ext cx="733566" cy="3469376"/>
            <a:chOff x="-1092529" y="1167363"/>
            <a:chExt cx="492558" cy="2329534"/>
          </a:xfrm>
        </p:grpSpPr>
        <p:sp>
          <p:nvSpPr>
            <p:cNvPr id="1993" name="Google Shape;1993;p39"/>
            <p:cNvSpPr/>
            <p:nvPr/>
          </p:nvSpPr>
          <p:spPr>
            <a:xfrm>
              <a:off x="-1092529" y="1167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9"/>
            <p:cNvSpPr/>
            <p:nvPr/>
          </p:nvSpPr>
          <p:spPr>
            <a:xfrm>
              <a:off x="-1092529" y="1290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9"/>
            <p:cNvSpPr/>
            <p:nvPr/>
          </p:nvSpPr>
          <p:spPr>
            <a:xfrm>
              <a:off x="-1092529" y="1411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9"/>
            <p:cNvSpPr/>
            <p:nvPr/>
          </p:nvSpPr>
          <p:spPr>
            <a:xfrm>
              <a:off x="-1092529" y="1534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9"/>
            <p:cNvSpPr/>
            <p:nvPr/>
          </p:nvSpPr>
          <p:spPr>
            <a:xfrm>
              <a:off x="-1092529" y="1655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9"/>
            <p:cNvSpPr/>
            <p:nvPr/>
          </p:nvSpPr>
          <p:spPr>
            <a:xfrm>
              <a:off x="-1092529" y="1778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9"/>
            <p:cNvSpPr/>
            <p:nvPr/>
          </p:nvSpPr>
          <p:spPr>
            <a:xfrm>
              <a:off x="-1092529" y="1899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9"/>
            <p:cNvSpPr/>
            <p:nvPr/>
          </p:nvSpPr>
          <p:spPr>
            <a:xfrm>
              <a:off x="-1092529" y="2022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9"/>
            <p:cNvSpPr/>
            <p:nvPr/>
          </p:nvSpPr>
          <p:spPr>
            <a:xfrm>
              <a:off x="-1092529" y="2149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9"/>
            <p:cNvSpPr/>
            <p:nvPr/>
          </p:nvSpPr>
          <p:spPr>
            <a:xfrm>
              <a:off x="-1092529" y="2272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9"/>
            <p:cNvSpPr/>
            <p:nvPr/>
          </p:nvSpPr>
          <p:spPr>
            <a:xfrm>
              <a:off x="-1092529" y="2393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9"/>
            <p:cNvSpPr/>
            <p:nvPr/>
          </p:nvSpPr>
          <p:spPr>
            <a:xfrm>
              <a:off x="-1092529" y="2516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9"/>
            <p:cNvSpPr/>
            <p:nvPr/>
          </p:nvSpPr>
          <p:spPr>
            <a:xfrm>
              <a:off x="-1092529" y="2637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9"/>
            <p:cNvSpPr/>
            <p:nvPr/>
          </p:nvSpPr>
          <p:spPr>
            <a:xfrm>
              <a:off x="-1092529" y="2760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9"/>
            <p:cNvSpPr/>
            <p:nvPr/>
          </p:nvSpPr>
          <p:spPr>
            <a:xfrm>
              <a:off x="-1092529" y="2881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9"/>
            <p:cNvSpPr/>
            <p:nvPr/>
          </p:nvSpPr>
          <p:spPr>
            <a:xfrm>
              <a:off x="-1092529" y="3004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9" name="Google Shape;2009;p39"/>
          <p:cNvGrpSpPr/>
          <p:nvPr/>
        </p:nvGrpSpPr>
        <p:grpSpPr>
          <a:xfrm>
            <a:off x="-278300" y="1663743"/>
            <a:ext cx="1225226" cy="331700"/>
            <a:chOff x="-278300" y="1663743"/>
            <a:chExt cx="1225226" cy="331700"/>
          </a:xfrm>
        </p:grpSpPr>
        <p:sp>
          <p:nvSpPr>
            <p:cNvPr id="2010" name="Google Shape;2010;p39"/>
            <p:cNvSpPr/>
            <p:nvPr/>
          </p:nvSpPr>
          <p:spPr>
            <a:xfrm flipH="1" rot="10800000">
              <a:off x="160026" y="1805743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9"/>
            <p:cNvSpPr/>
            <p:nvPr/>
          </p:nvSpPr>
          <p:spPr>
            <a:xfrm flipH="1" rot="10800000">
              <a:off x="-278300" y="1663743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9"/>
            <p:cNvSpPr/>
            <p:nvPr/>
          </p:nvSpPr>
          <p:spPr>
            <a:xfrm flipH="1" rot="10800000">
              <a:off x="402746" y="1947743"/>
              <a:ext cx="2310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3" name="Google Shape;2013;p39"/>
          <p:cNvGrpSpPr/>
          <p:nvPr/>
        </p:nvGrpSpPr>
        <p:grpSpPr>
          <a:xfrm flipH="1" rot="10800000">
            <a:off x="-116150" y="-318332"/>
            <a:ext cx="1395481" cy="1391827"/>
            <a:chOff x="-24800" y="4736675"/>
            <a:chExt cx="572975" cy="571475"/>
          </a:xfrm>
        </p:grpSpPr>
        <p:sp>
          <p:nvSpPr>
            <p:cNvPr id="2014" name="Google Shape;2014;p39"/>
            <p:cNvSpPr/>
            <p:nvPr/>
          </p:nvSpPr>
          <p:spPr>
            <a:xfrm>
              <a:off x="32175" y="4793675"/>
              <a:ext cx="408100" cy="408075"/>
            </a:xfrm>
            <a:custGeom>
              <a:rect b="b" l="l" r="r" t="t"/>
              <a:pathLst>
                <a:path extrusionOk="0" h="16323" w="16324">
                  <a:moveTo>
                    <a:pt x="16019" y="0"/>
                  </a:moveTo>
                  <a:lnTo>
                    <a:pt x="1" y="16019"/>
                  </a:lnTo>
                  <a:cubicBezTo>
                    <a:pt x="62" y="16140"/>
                    <a:pt x="153" y="16201"/>
                    <a:pt x="214" y="16323"/>
                  </a:cubicBezTo>
                  <a:lnTo>
                    <a:pt x="16323" y="213"/>
                  </a:lnTo>
                  <a:cubicBezTo>
                    <a:pt x="16262" y="152"/>
                    <a:pt x="16141" y="61"/>
                    <a:pt x="16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9"/>
            <p:cNvSpPr/>
            <p:nvPr/>
          </p:nvSpPr>
          <p:spPr>
            <a:xfrm>
              <a:off x="-16450" y="4745050"/>
              <a:ext cx="359450" cy="359450"/>
            </a:xfrm>
            <a:custGeom>
              <a:rect b="b" l="l" r="r" t="t"/>
              <a:pathLst>
                <a:path extrusionOk="0" h="14378" w="14378">
                  <a:moveTo>
                    <a:pt x="13952" y="0"/>
                  </a:moveTo>
                  <a:lnTo>
                    <a:pt x="0" y="13952"/>
                  </a:lnTo>
                  <a:cubicBezTo>
                    <a:pt x="31" y="14104"/>
                    <a:pt x="61" y="14225"/>
                    <a:pt x="122" y="14377"/>
                  </a:cubicBezTo>
                  <a:lnTo>
                    <a:pt x="14378" y="122"/>
                  </a:lnTo>
                  <a:cubicBezTo>
                    <a:pt x="14226" y="91"/>
                    <a:pt x="14104" y="31"/>
                    <a:pt x="13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9"/>
            <p:cNvSpPr/>
            <p:nvPr/>
          </p:nvSpPr>
          <p:spPr>
            <a:xfrm>
              <a:off x="13175" y="4774675"/>
              <a:ext cx="398975" cy="398975"/>
            </a:xfrm>
            <a:custGeom>
              <a:rect b="b" l="l" r="r" t="t"/>
              <a:pathLst>
                <a:path extrusionOk="0" h="15959" w="15959">
                  <a:moveTo>
                    <a:pt x="15655" y="1"/>
                  </a:moveTo>
                  <a:lnTo>
                    <a:pt x="1" y="15654"/>
                  </a:lnTo>
                  <a:cubicBezTo>
                    <a:pt x="62" y="15776"/>
                    <a:pt x="92" y="15867"/>
                    <a:pt x="183" y="15958"/>
                  </a:cubicBezTo>
                  <a:lnTo>
                    <a:pt x="15959" y="183"/>
                  </a:lnTo>
                  <a:cubicBezTo>
                    <a:pt x="15837" y="122"/>
                    <a:pt x="15715" y="61"/>
                    <a:pt x="15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9"/>
            <p:cNvSpPr/>
            <p:nvPr/>
          </p:nvSpPr>
          <p:spPr>
            <a:xfrm>
              <a:off x="-4300" y="4757200"/>
              <a:ext cx="383025" cy="383000"/>
            </a:xfrm>
            <a:custGeom>
              <a:rect b="b" l="l" r="r" t="t"/>
              <a:pathLst>
                <a:path extrusionOk="0" h="15320" w="15321">
                  <a:moveTo>
                    <a:pt x="14986" y="0"/>
                  </a:moveTo>
                  <a:lnTo>
                    <a:pt x="1" y="14985"/>
                  </a:lnTo>
                  <a:cubicBezTo>
                    <a:pt x="31" y="15107"/>
                    <a:pt x="122" y="15198"/>
                    <a:pt x="153" y="15320"/>
                  </a:cubicBezTo>
                  <a:lnTo>
                    <a:pt x="15320" y="152"/>
                  </a:lnTo>
                  <a:cubicBezTo>
                    <a:pt x="15199" y="122"/>
                    <a:pt x="15107" y="61"/>
                    <a:pt x="149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9"/>
            <p:cNvSpPr/>
            <p:nvPr/>
          </p:nvSpPr>
          <p:spPr>
            <a:xfrm>
              <a:off x="-24050" y="4738200"/>
              <a:ext cx="326025" cy="326025"/>
            </a:xfrm>
            <a:custGeom>
              <a:rect b="b" l="l" r="r" t="t"/>
              <a:pathLst>
                <a:path extrusionOk="0" h="13041" w="13041">
                  <a:moveTo>
                    <a:pt x="12584" y="1"/>
                  </a:moveTo>
                  <a:lnTo>
                    <a:pt x="0" y="12584"/>
                  </a:lnTo>
                  <a:cubicBezTo>
                    <a:pt x="0" y="12736"/>
                    <a:pt x="31" y="12888"/>
                    <a:pt x="31" y="13040"/>
                  </a:cubicBezTo>
                  <a:lnTo>
                    <a:pt x="13040" y="61"/>
                  </a:lnTo>
                  <a:cubicBezTo>
                    <a:pt x="12888" y="1"/>
                    <a:pt x="12736" y="1"/>
                    <a:pt x="12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9"/>
            <p:cNvSpPr/>
            <p:nvPr/>
          </p:nvSpPr>
          <p:spPr>
            <a:xfrm>
              <a:off x="55750" y="4817225"/>
              <a:ext cx="410350" cy="410375"/>
            </a:xfrm>
            <a:custGeom>
              <a:rect b="b" l="l" r="r" t="t"/>
              <a:pathLst>
                <a:path extrusionOk="0" h="16415" w="16414">
                  <a:moveTo>
                    <a:pt x="16201" y="1"/>
                  </a:moveTo>
                  <a:lnTo>
                    <a:pt x="0" y="16202"/>
                  </a:lnTo>
                  <a:lnTo>
                    <a:pt x="122" y="16293"/>
                  </a:lnTo>
                  <a:lnTo>
                    <a:pt x="213" y="16414"/>
                  </a:lnTo>
                  <a:lnTo>
                    <a:pt x="16414" y="244"/>
                  </a:lnTo>
                  <a:cubicBezTo>
                    <a:pt x="16414" y="183"/>
                    <a:pt x="16353" y="153"/>
                    <a:pt x="16292" y="122"/>
                  </a:cubicBezTo>
                  <a:lnTo>
                    <a:pt x="16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9"/>
            <p:cNvSpPr/>
            <p:nvPr/>
          </p:nvSpPr>
          <p:spPr>
            <a:xfrm>
              <a:off x="-24800" y="4736675"/>
              <a:ext cx="280425" cy="280425"/>
            </a:xfrm>
            <a:custGeom>
              <a:rect b="b" l="l" r="r" t="t"/>
              <a:pathLst>
                <a:path extrusionOk="0" h="11217" w="11217">
                  <a:moveTo>
                    <a:pt x="11216" y="1"/>
                  </a:moveTo>
                  <a:cubicBezTo>
                    <a:pt x="11003" y="1"/>
                    <a:pt x="10851" y="1"/>
                    <a:pt x="10669" y="31"/>
                  </a:cubicBezTo>
                  <a:lnTo>
                    <a:pt x="30" y="10670"/>
                  </a:lnTo>
                  <a:cubicBezTo>
                    <a:pt x="30" y="10852"/>
                    <a:pt x="0" y="11004"/>
                    <a:pt x="0" y="11217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9"/>
            <p:cNvSpPr/>
            <p:nvPr/>
          </p:nvSpPr>
          <p:spPr>
            <a:xfrm>
              <a:off x="-18725" y="4743525"/>
              <a:ext cx="217350" cy="216600"/>
            </a:xfrm>
            <a:custGeom>
              <a:rect b="b" l="l" r="r" t="t"/>
              <a:pathLst>
                <a:path extrusionOk="0" h="8664" w="8694">
                  <a:moveTo>
                    <a:pt x="8693" y="0"/>
                  </a:moveTo>
                  <a:lnTo>
                    <a:pt x="8693" y="0"/>
                  </a:lnTo>
                  <a:cubicBezTo>
                    <a:pt x="8450" y="31"/>
                    <a:pt x="8207" y="92"/>
                    <a:pt x="7994" y="183"/>
                  </a:cubicBezTo>
                  <a:lnTo>
                    <a:pt x="213" y="7964"/>
                  </a:lnTo>
                  <a:cubicBezTo>
                    <a:pt x="122" y="8207"/>
                    <a:pt x="61" y="8420"/>
                    <a:pt x="0" y="8663"/>
                  </a:cubicBezTo>
                  <a:lnTo>
                    <a:pt x="86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9"/>
            <p:cNvSpPr/>
            <p:nvPr/>
          </p:nvSpPr>
          <p:spPr>
            <a:xfrm>
              <a:off x="267750" y="5029250"/>
              <a:ext cx="280425" cy="278900"/>
            </a:xfrm>
            <a:custGeom>
              <a:rect b="b" l="l" r="r" t="t"/>
              <a:pathLst>
                <a:path extrusionOk="0" h="11156" w="11217">
                  <a:moveTo>
                    <a:pt x="11216" y="0"/>
                  </a:moveTo>
                  <a:lnTo>
                    <a:pt x="0" y="11155"/>
                  </a:lnTo>
                  <a:cubicBezTo>
                    <a:pt x="183" y="11155"/>
                    <a:pt x="335" y="11155"/>
                    <a:pt x="517" y="11125"/>
                  </a:cubicBezTo>
                  <a:lnTo>
                    <a:pt x="11156" y="517"/>
                  </a:lnTo>
                  <a:cubicBezTo>
                    <a:pt x="11156" y="334"/>
                    <a:pt x="11216" y="182"/>
                    <a:pt x="112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9"/>
            <p:cNvSpPr/>
            <p:nvPr/>
          </p:nvSpPr>
          <p:spPr>
            <a:xfrm>
              <a:off x="219875" y="4981375"/>
              <a:ext cx="326025" cy="325250"/>
            </a:xfrm>
            <a:custGeom>
              <a:rect b="b" l="l" r="r" t="t"/>
              <a:pathLst>
                <a:path extrusionOk="0" h="13010" w="13041">
                  <a:moveTo>
                    <a:pt x="13010" y="0"/>
                  </a:moveTo>
                  <a:lnTo>
                    <a:pt x="1" y="12979"/>
                  </a:lnTo>
                  <a:cubicBezTo>
                    <a:pt x="152" y="13009"/>
                    <a:pt x="304" y="13009"/>
                    <a:pt x="456" y="13009"/>
                  </a:cubicBezTo>
                  <a:lnTo>
                    <a:pt x="13040" y="456"/>
                  </a:lnTo>
                  <a:cubicBezTo>
                    <a:pt x="13040" y="304"/>
                    <a:pt x="13010" y="152"/>
                    <a:pt x="130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9"/>
            <p:cNvSpPr/>
            <p:nvPr/>
          </p:nvSpPr>
          <p:spPr>
            <a:xfrm>
              <a:off x="13950" y="4775425"/>
              <a:ext cx="101850" cy="101850"/>
            </a:xfrm>
            <a:custGeom>
              <a:rect b="b" l="l" r="r" t="t"/>
              <a:pathLst>
                <a:path extrusionOk="0" h="4074" w="4074">
                  <a:moveTo>
                    <a:pt x="4073" y="1"/>
                  </a:moveTo>
                  <a:lnTo>
                    <a:pt x="4073" y="1"/>
                  </a:lnTo>
                  <a:cubicBezTo>
                    <a:pt x="3253" y="487"/>
                    <a:pt x="2462" y="1065"/>
                    <a:pt x="1794" y="1794"/>
                  </a:cubicBezTo>
                  <a:cubicBezTo>
                    <a:pt x="1095" y="2463"/>
                    <a:pt x="487" y="3253"/>
                    <a:pt x="0" y="4074"/>
                  </a:cubicBezTo>
                  <a:lnTo>
                    <a:pt x="4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9"/>
            <p:cNvSpPr/>
            <p:nvPr/>
          </p:nvSpPr>
          <p:spPr>
            <a:xfrm>
              <a:off x="324750" y="5086225"/>
              <a:ext cx="216575" cy="215850"/>
            </a:xfrm>
            <a:custGeom>
              <a:rect b="b" l="l" r="r" t="t"/>
              <a:pathLst>
                <a:path extrusionOk="0" h="8634" w="8663">
                  <a:moveTo>
                    <a:pt x="8663" y="1"/>
                  </a:moveTo>
                  <a:lnTo>
                    <a:pt x="0" y="8633"/>
                  </a:lnTo>
                  <a:cubicBezTo>
                    <a:pt x="213" y="8572"/>
                    <a:pt x="456" y="8511"/>
                    <a:pt x="669" y="8420"/>
                  </a:cubicBezTo>
                  <a:lnTo>
                    <a:pt x="8481" y="669"/>
                  </a:lnTo>
                  <a:cubicBezTo>
                    <a:pt x="8541" y="457"/>
                    <a:pt x="8572" y="213"/>
                    <a:pt x="8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9"/>
            <p:cNvSpPr/>
            <p:nvPr/>
          </p:nvSpPr>
          <p:spPr>
            <a:xfrm>
              <a:off x="406050" y="5167550"/>
              <a:ext cx="101850" cy="101850"/>
            </a:xfrm>
            <a:custGeom>
              <a:rect b="b" l="l" r="r" t="t"/>
              <a:pathLst>
                <a:path extrusionOk="0" h="4074" w="4074">
                  <a:moveTo>
                    <a:pt x="4073" y="0"/>
                  </a:moveTo>
                  <a:lnTo>
                    <a:pt x="0" y="4073"/>
                  </a:lnTo>
                  <a:cubicBezTo>
                    <a:pt x="821" y="3587"/>
                    <a:pt x="1611" y="3009"/>
                    <a:pt x="2280" y="2280"/>
                  </a:cubicBezTo>
                  <a:cubicBezTo>
                    <a:pt x="2979" y="1611"/>
                    <a:pt x="3587" y="821"/>
                    <a:pt x="4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9"/>
            <p:cNvSpPr/>
            <p:nvPr/>
          </p:nvSpPr>
          <p:spPr>
            <a:xfrm>
              <a:off x="111200" y="4872700"/>
              <a:ext cx="398975" cy="398975"/>
            </a:xfrm>
            <a:custGeom>
              <a:rect b="b" l="l" r="r" t="t"/>
              <a:pathLst>
                <a:path extrusionOk="0" h="15959" w="15959">
                  <a:moveTo>
                    <a:pt x="15746" y="1"/>
                  </a:moveTo>
                  <a:lnTo>
                    <a:pt x="1" y="15745"/>
                  </a:lnTo>
                  <a:cubicBezTo>
                    <a:pt x="92" y="15837"/>
                    <a:pt x="214" y="15867"/>
                    <a:pt x="305" y="15958"/>
                  </a:cubicBezTo>
                  <a:lnTo>
                    <a:pt x="15959" y="305"/>
                  </a:lnTo>
                  <a:cubicBezTo>
                    <a:pt x="15867" y="183"/>
                    <a:pt x="15837" y="61"/>
                    <a:pt x="15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9"/>
            <p:cNvSpPr/>
            <p:nvPr/>
          </p:nvSpPr>
          <p:spPr>
            <a:xfrm>
              <a:off x="81575" y="4843075"/>
              <a:ext cx="408075" cy="408075"/>
            </a:xfrm>
            <a:custGeom>
              <a:rect b="b" l="l" r="r" t="t"/>
              <a:pathLst>
                <a:path extrusionOk="0" h="16323" w="16323">
                  <a:moveTo>
                    <a:pt x="16110" y="0"/>
                  </a:moveTo>
                  <a:lnTo>
                    <a:pt x="0" y="16110"/>
                  </a:lnTo>
                  <a:cubicBezTo>
                    <a:pt x="61" y="16171"/>
                    <a:pt x="183" y="16262"/>
                    <a:pt x="304" y="16323"/>
                  </a:cubicBezTo>
                  <a:lnTo>
                    <a:pt x="16323" y="304"/>
                  </a:lnTo>
                  <a:cubicBezTo>
                    <a:pt x="16262" y="183"/>
                    <a:pt x="16171" y="122"/>
                    <a:pt x="16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9"/>
            <p:cNvSpPr/>
            <p:nvPr/>
          </p:nvSpPr>
          <p:spPr>
            <a:xfrm>
              <a:off x="179600" y="4941100"/>
              <a:ext cx="358700" cy="358675"/>
            </a:xfrm>
            <a:custGeom>
              <a:rect b="b" l="l" r="r" t="t"/>
              <a:pathLst>
                <a:path extrusionOk="0" h="14347" w="14348">
                  <a:moveTo>
                    <a:pt x="14226" y="0"/>
                  </a:moveTo>
                  <a:lnTo>
                    <a:pt x="1" y="14225"/>
                  </a:lnTo>
                  <a:cubicBezTo>
                    <a:pt x="92" y="14286"/>
                    <a:pt x="244" y="14316"/>
                    <a:pt x="396" y="14347"/>
                  </a:cubicBezTo>
                  <a:lnTo>
                    <a:pt x="14347" y="395"/>
                  </a:lnTo>
                  <a:cubicBezTo>
                    <a:pt x="14317" y="243"/>
                    <a:pt x="14287" y="152"/>
                    <a:pt x="1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9"/>
            <p:cNvSpPr/>
            <p:nvPr/>
          </p:nvSpPr>
          <p:spPr>
            <a:xfrm>
              <a:off x="143125" y="4904625"/>
              <a:ext cx="383000" cy="383000"/>
            </a:xfrm>
            <a:custGeom>
              <a:rect b="b" l="l" r="r" t="t"/>
              <a:pathLst>
                <a:path extrusionOk="0" h="15320" w="15320">
                  <a:moveTo>
                    <a:pt x="15168" y="0"/>
                  </a:moveTo>
                  <a:lnTo>
                    <a:pt x="1" y="15168"/>
                  </a:lnTo>
                  <a:cubicBezTo>
                    <a:pt x="122" y="15198"/>
                    <a:pt x="213" y="15289"/>
                    <a:pt x="335" y="15320"/>
                  </a:cubicBezTo>
                  <a:lnTo>
                    <a:pt x="15320" y="335"/>
                  </a:lnTo>
                  <a:cubicBezTo>
                    <a:pt x="15290" y="243"/>
                    <a:pt x="15198" y="122"/>
                    <a:pt x="15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40"/>
          <p:cNvSpPr txBox="1"/>
          <p:nvPr>
            <p:ph type="title"/>
          </p:nvPr>
        </p:nvSpPr>
        <p:spPr>
          <a:xfrm flipH="1">
            <a:off x="2199707" y="720375"/>
            <a:ext cx="4738800" cy="8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33" name="Google Shape;2033;p40"/>
          <p:cNvSpPr txBox="1"/>
          <p:nvPr>
            <p:ph idx="1" type="subTitle"/>
          </p:nvPr>
        </p:nvSpPr>
        <p:spPr>
          <a:xfrm flipH="1">
            <a:off x="2856075" y="1683175"/>
            <a:ext cx="3434700" cy="11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4" name="Google Shape;2034;p40"/>
          <p:cNvSpPr txBox="1"/>
          <p:nvPr/>
        </p:nvSpPr>
        <p:spPr>
          <a:xfrm flipH="1">
            <a:off x="2162100" y="4219575"/>
            <a:ext cx="48210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b="1" lang="ko" sz="1100">
                <a:solidFill>
                  <a:schemeClr val="dk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ko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b="1" lang="ko" sz="1100">
                <a:solidFill>
                  <a:schemeClr val="dk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ko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infographics and images by </a:t>
            </a:r>
            <a:r>
              <a:rPr b="1" lang="ko" sz="1100">
                <a:solidFill>
                  <a:schemeClr val="dk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2035" name="Google Shape;2035;p40"/>
          <p:cNvGrpSpPr/>
          <p:nvPr/>
        </p:nvGrpSpPr>
        <p:grpSpPr>
          <a:xfrm>
            <a:off x="-1752599" y="-1874205"/>
            <a:ext cx="10940608" cy="7170933"/>
            <a:chOff x="-1752599" y="-1874205"/>
            <a:chExt cx="10940608" cy="7170933"/>
          </a:xfrm>
        </p:grpSpPr>
        <p:grpSp>
          <p:nvGrpSpPr>
            <p:cNvPr id="2036" name="Google Shape;2036;p40"/>
            <p:cNvGrpSpPr/>
            <p:nvPr/>
          </p:nvGrpSpPr>
          <p:grpSpPr>
            <a:xfrm flipH="1" rot="10800000">
              <a:off x="-1752599" y="-1874205"/>
              <a:ext cx="3111151" cy="3111151"/>
              <a:chOff x="-2714625" y="-3788412"/>
              <a:chExt cx="3390900" cy="3390900"/>
            </a:xfrm>
          </p:grpSpPr>
          <p:grpSp>
            <p:nvGrpSpPr>
              <p:cNvPr id="2037" name="Google Shape;2037;p40"/>
              <p:cNvGrpSpPr/>
              <p:nvPr/>
            </p:nvGrpSpPr>
            <p:grpSpPr>
              <a:xfrm>
                <a:off x="-2714625" y="-3385887"/>
                <a:ext cx="3390900" cy="2569275"/>
                <a:chOff x="-2714625" y="-3448050"/>
                <a:chExt cx="3390900" cy="2569275"/>
              </a:xfrm>
            </p:grpSpPr>
            <p:cxnSp>
              <p:nvCxnSpPr>
                <p:cNvPr id="2038" name="Google Shape;2038;p40"/>
                <p:cNvCxnSpPr/>
                <p:nvPr/>
              </p:nvCxnSpPr>
              <p:spPr>
                <a:xfrm>
                  <a:off x="-2714625" y="-1724025"/>
                  <a:ext cx="3390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39" name="Google Shape;2039;p40"/>
                <p:cNvCxnSpPr/>
                <p:nvPr/>
              </p:nvCxnSpPr>
              <p:spPr>
                <a:xfrm>
                  <a:off x="-2714625" y="-1304925"/>
                  <a:ext cx="3390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40" name="Google Shape;2040;p40"/>
                <p:cNvCxnSpPr/>
                <p:nvPr/>
              </p:nvCxnSpPr>
              <p:spPr>
                <a:xfrm>
                  <a:off x="-2714625" y="-878775"/>
                  <a:ext cx="3390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41" name="Google Shape;2041;p40"/>
                <p:cNvCxnSpPr/>
                <p:nvPr/>
              </p:nvCxnSpPr>
              <p:spPr>
                <a:xfrm>
                  <a:off x="-2714625" y="-3448050"/>
                  <a:ext cx="3390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42" name="Google Shape;2042;p40"/>
                <p:cNvCxnSpPr/>
                <p:nvPr/>
              </p:nvCxnSpPr>
              <p:spPr>
                <a:xfrm>
                  <a:off x="-2714625" y="-3028950"/>
                  <a:ext cx="3390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43" name="Google Shape;2043;p40"/>
                <p:cNvCxnSpPr/>
                <p:nvPr/>
              </p:nvCxnSpPr>
              <p:spPr>
                <a:xfrm>
                  <a:off x="-2714625" y="-2602800"/>
                  <a:ext cx="3390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44" name="Google Shape;2044;p40"/>
                <p:cNvCxnSpPr/>
                <p:nvPr/>
              </p:nvCxnSpPr>
              <p:spPr>
                <a:xfrm>
                  <a:off x="-2714625" y="-2183700"/>
                  <a:ext cx="3390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045" name="Google Shape;2045;p40"/>
              <p:cNvGrpSpPr/>
              <p:nvPr/>
            </p:nvGrpSpPr>
            <p:grpSpPr>
              <a:xfrm rot="-5400000">
                <a:off x="-2732212" y="-3377600"/>
                <a:ext cx="3390900" cy="2569275"/>
                <a:chOff x="-2714625" y="-3448050"/>
                <a:chExt cx="3390900" cy="2569275"/>
              </a:xfrm>
            </p:grpSpPr>
            <p:cxnSp>
              <p:nvCxnSpPr>
                <p:cNvPr id="2046" name="Google Shape;2046;p40"/>
                <p:cNvCxnSpPr/>
                <p:nvPr/>
              </p:nvCxnSpPr>
              <p:spPr>
                <a:xfrm>
                  <a:off x="-2714625" y="-1724025"/>
                  <a:ext cx="3390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47" name="Google Shape;2047;p40"/>
                <p:cNvCxnSpPr/>
                <p:nvPr/>
              </p:nvCxnSpPr>
              <p:spPr>
                <a:xfrm>
                  <a:off x="-2714625" y="-1304925"/>
                  <a:ext cx="3390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48" name="Google Shape;2048;p40"/>
                <p:cNvCxnSpPr/>
                <p:nvPr/>
              </p:nvCxnSpPr>
              <p:spPr>
                <a:xfrm>
                  <a:off x="-2714625" y="-878775"/>
                  <a:ext cx="3390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49" name="Google Shape;2049;p40"/>
                <p:cNvCxnSpPr/>
                <p:nvPr/>
              </p:nvCxnSpPr>
              <p:spPr>
                <a:xfrm>
                  <a:off x="-2714625" y="-3448050"/>
                  <a:ext cx="3390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50" name="Google Shape;2050;p40"/>
                <p:cNvCxnSpPr/>
                <p:nvPr/>
              </p:nvCxnSpPr>
              <p:spPr>
                <a:xfrm>
                  <a:off x="-2714625" y="-3028950"/>
                  <a:ext cx="3390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51" name="Google Shape;2051;p40"/>
                <p:cNvCxnSpPr/>
                <p:nvPr/>
              </p:nvCxnSpPr>
              <p:spPr>
                <a:xfrm>
                  <a:off x="-2714625" y="-2602800"/>
                  <a:ext cx="3390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52" name="Google Shape;2052;p40"/>
                <p:cNvCxnSpPr/>
                <p:nvPr/>
              </p:nvCxnSpPr>
              <p:spPr>
                <a:xfrm>
                  <a:off x="-2714625" y="-2183700"/>
                  <a:ext cx="3390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053" name="Google Shape;2053;p40"/>
            <p:cNvGrpSpPr/>
            <p:nvPr/>
          </p:nvGrpSpPr>
          <p:grpSpPr>
            <a:xfrm rot="10800000">
              <a:off x="8074245" y="4034514"/>
              <a:ext cx="1095412" cy="1095412"/>
              <a:chOff x="1989746" y="1227675"/>
              <a:chExt cx="1468184" cy="1468184"/>
            </a:xfrm>
          </p:grpSpPr>
          <p:sp>
            <p:nvSpPr>
              <p:cNvPr id="2054" name="Google Shape;2054;p40"/>
              <p:cNvSpPr/>
              <p:nvPr/>
            </p:nvSpPr>
            <p:spPr>
              <a:xfrm>
                <a:off x="2482274" y="1720204"/>
                <a:ext cx="975637" cy="975637"/>
              </a:xfrm>
              <a:custGeom>
                <a:rect b="b" l="l" r="r" t="t"/>
                <a:pathLst>
                  <a:path extrusionOk="0" fill="none" h="86054" w="86054">
                    <a:moveTo>
                      <a:pt x="0" y="1"/>
                    </a:moveTo>
                    <a:lnTo>
                      <a:pt x="86054" y="1"/>
                    </a:lnTo>
                    <a:lnTo>
                      <a:pt x="86054" y="86054"/>
                    </a:lnTo>
                    <a:lnTo>
                      <a:pt x="0" y="8605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3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40"/>
              <p:cNvSpPr/>
              <p:nvPr/>
            </p:nvSpPr>
            <p:spPr>
              <a:xfrm>
                <a:off x="2965336" y="2203267"/>
                <a:ext cx="11" cy="11"/>
              </a:xfrm>
              <a:custGeom>
                <a:rect b="b" l="l" r="r" t="t"/>
                <a:pathLst>
                  <a:path extrusionOk="0" fill="none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3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40"/>
              <p:cNvSpPr/>
              <p:nvPr/>
            </p:nvSpPr>
            <p:spPr>
              <a:xfrm>
                <a:off x="2844721" y="1227675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3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40"/>
              <p:cNvSpPr/>
              <p:nvPr/>
            </p:nvSpPr>
            <p:spPr>
              <a:xfrm>
                <a:off x="2721146" y="1227675"/>
                <a:ext cx="493147" cy="492558"/>
              </a:xfrm>
              <a:custGeom>
                <a:rect b="b" l="l" r="r" t="t"/>
                <a:pathLst>
                  <a:path extrusionOk="0" fill="none" h="43445" w="43497">
                    <a:moveTo>
                      <a:pt x="43496" y="4344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3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40"/>
              <p:cNvSpPr/>
              <p:nvPr/>
            </p:nvSpPr>
            <p:spPr>
              <a:xfrm>
                <a:off x="2600520" y="1227675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5" y="4344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3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40"/>
              <p:cNvSpPr/>
              <p:nvPr/>
            </p:nvSpPr>
            <p:spPr>
              <a:xfrm>
                <a:off x="2477535" y="1227675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5" y="4344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3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40"/>
              <p:cNvSpPr/>
              <p:nvPr/>
            </p:nvSpPr>
            <p:spPr>
              <a:xfrm>
                <a:off x="2356920" y="1227675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5" y="4344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3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40"/>
              <p:cNvSpPr/>
              <p:nvPr/>
            </p:nvSpPr>
            <p:spPr>
              <a:xfrm>
                <a:off x="2233346" y="1227675"/>
                <a:ext cx="493147" cy="492558"/>
              </a:xfrm>
              <a:custGeom>
                <a:rect b="b" l="l" r="r" t="t"/>
                <a:pathLst>
                  <a:path extrusionOk="0" fill="none" h="43445" w="43497">
                    <a:moveTo>
                      <a:pt x="43497" y="4344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3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40"/>
              <p:cNvSpPr/>
              <p:nvPr/>
            </p:nvSpPr>
            <p:spPr>
              <a:xfrm>
                <a:off x="2112731" y="1227675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3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40"/>
              <p:cNvSpPr/>
              <p:nvPr/>
            </p:nvSpPr>
            <p:spPr>
              <a:xfrm>
                <a:off x="1989746" y="1227675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3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40"/>
              <p:cNvSpPr/>
              <p:nvPr/>
            </p:nvSpPr>
            <p:spPr>
              <a:xfrm>
                <a:off x="1989746" y="1350660"/>
                <a:ext cx="492558" cy="493147"/>
              </a:xfrm>
              <a:custGeom>
                <a:rect b="b" l="l" r="r" t="t"/>
                <a:pathLst>
                  <a:path extrusionOk="0" fill="none" h="43497" w="43445">
                    <a:moveTo>
                      <a:pt x="43444" y="43497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3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40"/>
              <p:cNvSpPr/>
              <p:nvPr/>
            </p:nvSpPr>
            <p:spPr>
              <a:xfrm>
                <a:off x="1989746" y="1471876"/>
                <a:ext cx="492558" cy="492546"/>
              </a:xfrm>
              <a:custGeom>
                <a:rect b="b" l="l" r="r" t="t"/>
                <a:pathLst>
                  <a:path extrusionOk="0" fill="none" h="43444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3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40"/>
              <p:cNvSpPr/>
              <p:nvPr/>
            </p:nvSpPr>
            <p:spPr>
              <a:xfrm>
                <a:off x="1989746" y="1594861"/>
                <a:ext cx="492558" cy="492546"/>
              </a:xfrm>
              <a:custGeom>
                <a:rect b="b" l="l" r="r" t="t"/>
                <a:pathLst>
                  <a:path extrusionOk="0" fill="none" h="43444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3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40"/>
              <p:cNvSpPr/>
              <p:nvPr/>
            </p:nvSpPr>
            <p:spPr>
              <a:xfrm>
                <a:off x="1989746" y="1715477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3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40"/>
              <p:cNvSpPr/>
              <p:nvPr/>
            </p:nvSpPr>
            <p:spPr>
              <a:xfrm>
                <a:off x="1989746" y="1838462"/>
                <a:ext cx="492558" cy="493147"/>
              </a:xfrm>
              <a:custGeom>
                <a:rect b="b" l="l" r="r" t="t"/>
                <a:pathLst>
                  <a:path extrusionOk="0" fill="none" h="43497" w="43445">
                    <a:moveTo>
                      <a:pt x="43444" y="43496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3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40"/>
              <p:cNvSpPr/>
              <p:nvPr/>
            </p:nvSpPr>
            <p:spPr>
              <a:xfrm>
                <a:off x="1989746" y="1959667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3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40"/>
              <p:cNvSpPr/>
              <p:nvPr/>
            </p:nvSpPr>
            <p:spPr>
              <a:xfrm>
                <a:off x="1989746" y="2082652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3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40"/>
              <p:cNvSpPr/>
              <p:nvPr/>
            </p:nvSpPr>
            <p:spPr>
              <a:xfrm>
                <a:off x="1989746" y="1227675"/>
                <a:ext cx="1468184" cy="1468184"/>
              </a:xfrm>
              <a:custGeom>
                <a:rect b="b" l="l" r="r" t="t"/>
                <a:pathLst>
                  <a:path extrusionOk="0" fill="none" h="129498" w="129498">
                    <a:moveTo>
                      <a:pt x="43444" y="129498"/>
                    </a:moveTo>
                    <a:lnTo>
                      <a:pt x="0" y="86054"/>
                    </a:lnTo>
                    <a:lnTo>
                      <a:pt x="0" y="1"/>
                    </a:lnTo>
                    <a:lnTo>
                      <a:pt x="86054" y="1"/>
                    </a:lnTo>
                    <a:lnTo>
                      <a:pt x="129498" y="43445"/>
                    </a:lnTo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3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2" name="Google Shape;2072;p40"/>
            <p:cNvGrpSpPr/>
            <p:nvPr/>
          </p:nvGrpSpPr>
          <p:grpSpPr>
            <a:xfrm rot="10800000">
              <a:off x="-396368" y="4563159"/>
              <a:ext cx="1460035" cy="733569"/>
              <a:chOff x="3333360" y="4608492"/>
              <a:chExt cx="1460035" cy="733569"/>
            </a:xfrm>
          </p:grpSpPr>
          <p:sp>
            <p:nvSpPr>
              <p:cNvPr id="2073" name="Google Shape;2073;p40"/>
              <p:cNvSpPr/>
              <p:nvPr/>
            </p:nvSpPr>
            <p:spPr>
              <a:xfrm rot="-5400000">
                <a:off x="3333351" y="4608500"/>
                <a:ext cx="733569" cy="733552"/>
              </a:xfrm>
              <a:custGeom>
                <a:rect b="b" l="l" r="r" t="t"/>
                <a:pathLst>
                  <a:path extrusionOk="0" fill="none" h="43444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40"/>
              <p:cNvSpPr/>
              <p:nvPr/>
            </p:nvSpPr>
            <p:spPr>
              <a:xfrm rot="-5400000">
                <a:off x="3512992" y="4608492"/>
                <a:ext cx="733569" cy="733569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40"/>
              <p:cNvSpPr/>
              <p:nvPr/>
            </p:nvSpPr>
            <p:spPr>
              <a:xfrm rot="-5400000">
                <a:off x="3696593" y="4608053"/>
                <a:ext cx="733569" cy="734447"/>
              </a:xfrm>
              <a:custGeom>
                <a:rect b="b" l="l" r="r" t="t"/>
                <a:pathLst>
                  <a:path extrusionOk="0" fill="none" h="43497" w="43445">
                    <a:moveTo>
                      <a:pt x="43444" y="43496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40"/>
              <p:cNvSpPr/>
              <p:nvPr/>
            </p:nvSpPr>
            <p:spPr>
              <a:xfrm rot="-5400000">
                <a:off x="3876665" y="4608492"/>
                <a:ext cx="733569" cy="733569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40"/>
              <p:cNvSpPr/>
              <p:nvPr/>
            </p:nvSpPr>
            <p:spPr>
              <a:xfrm rot="-5400000">
                <a:off x="4059826" y="4608492"/>
                <a:ext cx="733569" cy="733569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2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8" name="Google Shape;2078;p40"/>
            <p:cNvGrpSpPr/>
            <p:nvPr/>
          </p:nvGrpSpPr>
          <p:grpSpPr>
            <a:xfrm flipH="1" rot="10800000">
              <a:off x="8454442" y="-1684458"/>
              <a:ext cx="733566" cy="3469376"/>
              <a:chOff x="-1092529" y="1167363"/>
              <a:chExt cx="492558" cy="2329534"/>
            </a:xfrm>
          </p:grpSpPr>
          <p:sp>
            <p:nvSpPr>
              <p:cNvPr id="2079" name="Google Shape;2079;p40"/>
              <p:cNvSpPr/>
              <p:nvPr/>
            </p:nvSpPr>
            <p:spPr>
              <a:xfrm>
                <a:off x="-1092529" y="1167363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5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40"/>
              <p:cNvSpPr/>
              <p:nvPr/>
            </p:nvSpPr>
            <p:spPr>
              <a:xfrm>
                <a:off x="-1092529" y="1290347"/>
                <a:ext cx="492558" cy="493147"/>
              </a:xfrm>
              <a:custGeom>
                <a:rect b="b" l="l" r="r" t="t"/>
                <a:pathLst>
                  <a:path extrusionOk="0" fill="none" h="43497" w="43445">
                    <a:moveTo>
                      <a:pt x="43444" y="43497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40"/>
              <p:cNvSpPr/>
              <p:nvPr/>
            </p:nvSpPr>
            <p:spPr>
              <a:xfrm>
                <a:off x="-1092529" y="1411564"/>
                <a:ext cx="492558" cy="492546"/>
              </a:xfrm>
              <a:custGeom>
                <a:rect b="b" l="l" r="r" t="t"/>
                <a:pathLst>
                  <a:path extrusionOk="0" fill="none" h="43444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40"/>
              <p:cNvSpPr/>
              <p:nvPr/>
            </p:nvSpPr>
            <p:spPr>
              <a:xfrm>
                <a:off x="-1092529" y="1534549"/>
                <a:ext cx="492558" cy="492546"/>
              </a:xfrm>
              <a:custGeom>
                <a:rect b="b" l="l" r="r" t="t"/>
                <a:pathLst>
                  <a:path extrusionOk="0" fill="none" h="43444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40"/>
              <p:cNvSpPr/>
              <p:nvPr/>
            </p:nvSpPr>
            <p:spPr>
              <a:xfrm>
                <a:off x="-1092529" y="1655164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40"/>
              <p:cNvSpPr/>
              <p:nvPr/>
            </p:nvSpPr>
            <p:spPr>
              <a:xfrm>
                <a:off x="-1092529" y="1778149"/>
                <a:ext cx="492558" cy="493147"/>
              </a:xfrm>
              <a:custGeom>
                <a:rect b="b" l="l" r="r" t="t"/>
                <a:pathLst>
                  <a:path extrusionOk="0" fill="none" h="43497" w="43445">
                    <a:moveTo>
                      <a:pt x="43444" y="43496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40"/>
              <p:cNvSpPr/>
              <p:nvPr/>
            </p:nvSpPr>
            <p:spPr>
              <a:xfrm>
                <a:off x="-1092529" y="1899354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40"/>
              <p:cNvSpPr/>
              <p:nvPr/>
            </p:nvSpPr>
            <p:spPr>
              <a:xfrm>
                <a:off x="-1092529" y="2022339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40"/>
              <p:cNvSpPr/>
              <p:nvPr/>
            </p:nvSpPr>
            <p:spPr>
              <a:xfrm>
                <a:off x="-1092529" y="2149363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5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40"/>
              <p:cNvSpPr/>
              <p:nvPr/>
            </p:nvSpPr>
            <p:spPr>
              <a:xfrm>
                <a:off x="-1092529" y="2272347"/>
                <a:ext cx="492558" cy="493147"/>
              </a:xfrm>
              <a:custGeom>
                <a:rect b="b" l="l" r="r" t="t"/>
                <a:pathLst>
                  <a:path extrusionOk="0" fill="none" h="43497" w="43445">
                    <a:moveTo>
                      <a:pt x="43444" y="43497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40"/>
              <p:cNvSpPr/>
              <p:nvPr/>
            </p:nvSpPr>
            <p:spPr>
              <a:xfrm>
                <a:off x="-1092529" y="2393564"/>
                <a:ext cx="492558" cy="492546"/>
              </a:xfrm>
              <a:custGeom>
                <a:rect b="b" l="l" r="r" t="t"/>
                <a:pathLst>
                  <a:path extrusionOk="0" fill="none" h="43444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40"/>
              <p:cNvSpPr/>
              <p:nvPr/>
            </p:nvSpPr>
            <p:spPr>
              <a:xfrm>
                <a:off x="-1092529" y="2516549"/>
                <a:ext cx="492558" cy="492546"/>
              </a:xfrm>
              <a:custGeom>
                <a:rect b="b" l="l" r="r" t="t"/>
                <a:pathLst>
                  <a:path extrusionOk="0" fill="none" h="43444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40"/>
              <p:cNvSpPr/>
              <p:nvPr/>
            </p:nvSpPr>
            <p:spPr>
              <a:xfrm>
                <a:off x="-1092529" y="2637164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40"/>
              <p:cNvSpPr/>
              <p:nvPr/>
            </p:nvSpPr>
            <p:spPr>
              <a:xfrm>
                <a:off x="-1092529" y="2760149"/>
                <a:ext cx="492558" cy="493147"/>
              </a:xfrm>
              <a:custGeom>
                <a:rect b="b" l="l" r="r" t="t"/>
                <a:pathLst>
                  <a:path extrusionOk="0" fill="none" h="43497" w="43445">
                    <a:moveTo>
                      <a:pt x="43444" y="43496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40"/>
              <p:cNvSpPr/>
              <p:nvPr/>
            </p:nvSpPr>
            <p:spPr>
              <a:xfrm>
                <a:off x="-1092529" y="2881354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40"/>
              <p:cNvSpPr/>
              <p:nvPr/>
            </p:nvSpPr>
            <p:spPr>
              <a:xfrm>
                <a:off x="-1092529" y="3004339"/>
                <a:ext cx="492558" cy="492558"/>
              </a:xfrm>
              <a:custGeom>
                <a:rect b="b" l="l" r="r" t="t"/>
                <a:pathLst>
                  <a:path extrusionOk="0" fill="none" h="43445" w="43445">
                    <a:moveTo>
                      <a:pt x="43444" y="43444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521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95" name="Google Shape;2095;p40"/>
            <p:cNvSpPr/>
            <p:nvPr/>
          </p:nvSpPr>
          <p:spPr>
            <a:xfrm>
              <a:off x="560016" y="2952550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0"/>
            <p:cNvSpPr/>
            <p:nvPr/>
          </p:nvSpPr>
          <p:spPr>
            <a:xfrm>
              <a:off x="121690" y="3094550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0"/>
            <p:cNvSpPr/>
            <p:nvPr/>
          </p:nvSpPr>
          <p:spPr>
            <a:xfrm>
              <a:off x="802736" y="2810550"/>
              <a:ext cx="2310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oogle Shape;2099;p41"/>
          <p:cNvGrpSpPr/>
          <p:nvPr/>
        </p:nvGrpSpPr>
        <p:grpSpPr>
          <a:xfrm rot="5400000">
            <a:off x="971546" y="-1566473"/>
            <a:ext cx="733566" cy="3469376"/>
            <a:chOff x="-1092529" y="1167363"/>
            <a:chExt cx="492558" cy="2329534"/>
          </a:xfrm>
        </p:grpSpPr>
        <p:sp>
          <p:nvSpPr>
            <p:cNvPr id="2100" name="Google Shape;2100;p41"/>
            <p:cNvSpPr/>
            <p:nvPr/>
          </p:nvSpPr>
          <p:spPr>
            <a:xfrm>
              <a:off x="-1092529" y="1167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1"/>
            <p:cNvSpPr/>
            <p:nvPr/>
          </p:nvSpPr>
          <p:spPr>
            <a:xfrm>
              <a:off x="-1092529" y="1290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1"/>
            <p:cNvSpPr/>
            <p:nvPr/>
          </p:nvSpPr>
          <p:spPr>
            <a:xfrm>
              <a:off x="-1092529" y="1411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1"/>
            <p:cNvSpPr/>
            <p:nvPr/>
          </p:nvSpPr>
          <p:spPr>
            <a:xfrm>
              <a:off x="-1092529" y="1534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1"/>
            <p:cNvSpPr/>
            <p:nvPr/>
          </p:nvSpPr>
          <p:spPr>
            <a:xfrm>
              <a:off x="-1092529" y="1655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1"/>
            <p:cNvSpPr/>
            <p:nvPr/>
          </p:nvSpPr>
          <p:spPr>
            <a:xfrm>
              <a:off x="-1092529" y="1778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1"/>
            <p:cNvSpPr/>
            <p:nvPr/>
          </p:nvSpPr>
          <p:spPr>
            <a:xfrm>
              <a:off x="-1092529" y="1899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1"/>
            <p:cNvSpPr/>
            <p:nvPr/>
          </p:nvSpPr>
          <p:spPr>
            <a:xfrm>
              <a:off x="-1092529" y="2022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1"/>
            <p:cNvSpPr/>
            <p:nvPr/>
          </p:nvSpPr>
          <p:spPr>
            <a:xfrm>
              <a:off x="-1092529" y="2149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1"/>
            <p:cNvSpPr/>
            <p:nvPr/>
          </p:nvSpPr>
          <p:spPr>
            <a:xfrm>
              <a:off x="-1092529" y="2272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1"/>
            <p:cNvSpPr/>
            <p:nvPr/>
          </p:nvSpPr>
          <p:spPr>
            <a:xfrm>
              <a:off x="-1092529" y="2393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1"/>
            <p:cNvSpPr/>
            <p:nvPr/>
          </p:nvSpPr>
          <p:spPr>
            <a:xfrm>
              <a:off x="-1092529" y="2516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-1092529" y="2637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-1092529" y="2760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-1092529" y="2881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-1092529" y="3004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6" name="Google Shape;2116;p41"/>
          <p:cNvGrpSpPr/>
          <p:nvPr/>
        </p:nvGrpSpPr>
        <p:grpSpPr>
          <a:xfrm flipH="1" rot="-5400000">
            <a:off x="6329421" y="3236202"/>
            <a:ext cx="733566" cy="3469376"/>
            <a:chOff x="-1092529" y="1167363"/>
            <a:chExt cx="492558" cy="2329534"/>
          </a:xfrm>
        </p:grpSpPr>
        <p:sp>
          <p:nvSpPr>
            <p:cNvPr id="2117" name="Google Shape;2117;p41"/>
            <p:cNvSpPr/>
            <p:nvPr/>
          </p:nvSpPr>
          <p:spPr>
            <a:xfrm>
              <a:off x="-1092529" y="1167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-1092529" y="1290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-1092529" y="1411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-1092529" y="1534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-1092529" y="1655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-1092529" y="1778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-1092529" y="1899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-1092529" y="2022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-1092529" y="2149363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5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-1092529" y="2272347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7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-1092529" y="2393564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-1092529" y="2516549"/>
              <a:ext cx="492558" cy="492546"/>
            </a:xfrm>
            <a:custGeom>
              <a:rect b="b" l="l" r="r" t="t"/>
              <a:pathLst>
                <a:path extrusionOk="0" fill="none" h="43444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-1092529" y="263716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-1092529" y="2760149"/>
              <a:ext cx="492558" cy="493147"/>
            </a:xfrm>
            <a:custGeom>
              <a:rect b="b" l="l" r="r" t="t"/>
              <a:pathLst>
                <a:path extrusionOk="0" fill="none" h="43497" w="43445">
                  <a:moveTo>
                    <a:pt x="43444" y="43496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-1092529" y="2881354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-1092529" y="3004339"/>
              <a:ext cx="492558" cy="492558"/>
            </a:xfrm>
            <a:custGeom>
              <a:rect b="b" l="l" r="r" t="t"/>
              <a:pathLst>
                <a:path extrusionOk="0" fill="none" h="43445" w="43445">
                  <a:moveTo>
                    <a:pt x="43444" y="43444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miter lim="521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3" name="Google Shape;2133;p41"/>
          <p:cNvGrpSpPr/>
          <p:nvPr/>
        </p:nvGrpSpPr>
        <p:grpSpPr>
          <a:xfrm>
            <a:off x="7843250" y="169600"/>
            <a:ext cx="1573794" cy="597875"/>
            <a:chOff x="7843250" y="169600"/>
            <a:chExt cx="1573794" cy="597875"/>
          </a:xfrm>
        </p:grpSpPr>
        <p:sp>
          <p:nvSpPr>
            <p:cNvPr id="2134" name="Google Shape;2134;p41"/>
            <p:cNvSpPr/>
            <p:nvPr/>
          </p:nvSpPr>
          <p:spPr>
            <a:xfrm>
              <a:off x="8281576" y="169600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1"/>
            <p:cNvSpPr/>
            <p:nvPr/>
          </p:nvSpPr>
          <p:spPr>
            <a:xfrm>
              <a:off x="7843250" y="311600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1"/>
            <p:cNvSpPr/>
            <p:nvPr/>
          </p:nvSpPr>
          <p:spPr>
            <a:xfrm>
              <a:off x="8630144" y="597575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1"/>
            <p:cNvSpPr/>
            <p:nvPr/>
          </p:nvSpPr>
          <p:spPr>
            <a:xfrm>
              <a:off x="8555895" y="475375"/>
              <a:ext cx="1053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1"/>
            <p:cNvSpPr/>
            <p:nvPr/>
          </p:nvSpPr>
          <p:spPr>
            <a:xfrm>
              <a:off x="8102119" y="719775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9" name="Google Shape;2139;p41"/>
          <p:cNvGrpSpPr/>
          <p:nvPr/>
        </p:nvGrpSpPr>
        <p:grpSpPr>
          <a:xfrm>
            <a:off x="-278300" y="3149950"/>
            <a:ext cx="1557631" cy="2313775"/>
            <a:chOff x="-278300" y="3149950"/>
            <a:chExt cx="1557631" cy="2313775"/>
          </a:xfrm>
        </p:grpSpPr>
        <p:grpSp>
          <p:nvGrpSpPr>
            <p:cNvPr id="2140" name="Google Shape;2140;p41"/>
            <p:cNvGrpSpPr/>
            <p:nvPr/>
          </p:nvGrpSpPr>
          <p:grpSpPr>
            <a:xfrm>
              <a:off x="-116150" y="4071897"/>
              <a:ext cx="1395481" cy="1391827"/>
              <a:chOff x="-24800" y="4736675"/>
              <a:chExt cx="572975" cy="571475"/>
            </a:xfrm>
          </p:grpSpPr>
          <p:sp>
            <p:nvSpPr>
              <p:cNvPr id="2141" name="Google Shape;2141;p41"/>
              <p:cNvSpPr/>
              <p:nvPr/>
            </p:nvSpPr>
            <p:spPr>
              <a:xfrm>
                <a:off x="32175" y="4793675"/>
                <a:ext cx="408100" cy="408075"/>
              </a:xfrm>
              <a:custGeom>
                <a:rect b="b" l="l" r="r" t="t"/>
                <a:pathLst>
                  <a:path extrusionOk="0" h="16323" w="16324">
                    <a:moveTo>
                      <a:pt x="16019" y="0"/>
                    </a:moveTo>
                    <a:lnTo>
                      <a:pt x="1" y="16019"/>
                    </a:lnTo>
                    <a:cubicBezTo>
                      <a:pt x="62" y="16140"/>
                      <a:pt x="153" y="16201"/>
                      <a:pt x="214" y="16323"/>
                    </a:cubicBezTo>
                    <a:lnTo>
                      <a:pt x="16323" y="213"/>
                    </a:lnTo>
                    <a:cubicBezTo>
                      <a:pt x="16262" y="152"/>
                      <a:pt x="16141" y="61"/>
                      <a:pt x="160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41"/>
              <p:cNvSpPr/>
              <p:nvPr/>
            </p:nvSpPr>
            <p:spPr>
              <a:xfrm>
                <a:off x="-16450" y="4745050"/>
                <a:ext cx="359450" cy="359450"/>
              </a:xfrm>
              <a:custGeom>
                <a:rect b="b" l="l" r="r" t="t"/>
                <a:pathLst>
                  <a:path extrusionOk="0" h="14378" w="14378">
                    <a:moveTo>
                      <a:pt x="13952" y="0"/>
                    </a:moveTo>
                    <a:lnTo>
                      <a:pt x="0" y="13952"/>
                    </a:lnTo>
                    <a:cubicBezTo>
                      <a:pt x="31" y="14104"/>
                      <a:pt x="61" y="14225"/>
                      <a:pt x="122" y="14377"/>
                    </a:cubicBezTo>
                    <a:lnTo>
                      <a:pt x="14378" y="122"/>
                    </a:lnTo>
                    <a:cubicBezTo>
                      <a:pt x="14226" y="91"/>
                      <a:pt x="14104" y="31"/>
                      <a:pt x="139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41"/>
              <p:cNvSpPr/>
              <p:nvPr/>
            </p:nvSpPr>
            <p:spPr>
              <a:xfrm>
                <a:off x="13175" y="4774675"/>
                <a:ext cx="398975" cy="398975"/>
              </a:xfrm>
              <a:custGeom>
                <a:rect b="b" l="l" r="r" t="t"/>
                <a:pathLst>
                  <a:path extrusionOk="0" h="15959" w="15959">
                    <a:moveTo>
                      <a:pt x="15655" y="1"/>
                    </a:moveTo>
                    <a:lnTo>
                      <a:pt x="1" y="15654"/>
                    </a:lnTo>
                    <a:cubicBezTo>
                      <a:pt x="62" y="15776"/>
                      <a:pt x="92" y="15867"/>
                      <a:pt x="183" y="15958"/>
                    </a:cubicBezTo>
                    <a:lnTo>
                      <a:pt x="15959" y="183"/>
                    </a:lnTo>
                    <a:cubicBezTo>
                      <a:pt x="15837" y="122"/>
                      <a:pt x="15715" y="61"/>
                      <a:pt x="15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41"/>
              <p:cNvSpPr/>
              <p:nvPr/>
            </p:nvSpPr>
            <p:spPr>
              <a:xfrm>
                <a:off x="-4300" y="4757200"/>
                <a:ext cx="383025" cy="383000"/>
              </a:xfrm>
              <a:custGeom>
                <a:rect b="b" l="l" r="r" t="t"/>
                <a:pathLst>
                  <a:path extrusionOk="0" h="15320" w="15321">
                    <a:moveTo>
                      <a:pt x="14986" y="0"/>
                    </a:moveTo>
                    <a:lnTo>
                      <a:pt x="1" y="14985"/>
                    </a:lnTo>
                    <a:cubicBezTo>
                      <a:pt x="31" y="15107"/>
                      <a:pt x="122" y="15198"/>
                      <a:pt x="153" y="15320"/>
                    </a:cubicBezTo>
                    <a:lnTo>
                      <a:pt x="15320" y="152"/>
                    </a:lnTo>
                    <a:cubicBezTo>
                      <a:pt x="15199" y="122"/>
                      <a:pt x="15107" y="61"/>
                      <a:pt x="149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41"/>
              <p:cNvSpPr/>
              <p:nvPr/>
            </p:nvSpPr>
            <p:spPr>
              <a:xfrm>
                <a:off x="-24050" y="4738200"/>
                <a:ext cx="326025" cy="326025"/>
              </a:xfrm>
              <a:custGeom>
                <a:rect b="b" l="l" r="r" t="t"/>
                <a:pathLst>
                  <a:path extrusionOk="0" h="13041" w="13041">
                    <a:moveTo>
                      <a:pt x="12584" y="1"/>
                    </a:moveTo>
                    <a:lnTo>
                      <a:pt x="0" y="12584"/>
                    </a:lnTo>
                    <a:cubicBezTo>
                      <a:pt x="0" y="12736"/>
                      <a:pt x="31" y="12888"/>
                      <a:pt x="31" y="13040"/>
                    </a:cubicBezTo>
                    <a:lnTo>
                      <a:pt x="13040" y="61"/>
                    </a:lnTo>
                    <a:cubicBezTo>
                      <a:pt x="12888" y="1"/>
                      <a:pt x="12736" y="1"/>
                      <a:pt x="125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41"/>
              <p:cNvSpPr/>
              <p:nvPr/>
            </p:nvSpPr>
            <p:spPr>
              <a:xfrm>
                <a:off x="55750" y="4817225"/>
                <a:ext cx="410350" cy="410375"/>
              </a:xfrm>
              <a:custGeom>
                <a:rect b="b" l="l" r="r" t="t"/>
                <a:pathLst>
                  <a:path extrusionOk="0" h="16415" w="16414">
                    <a:moveTo>
                      <a:pt x="16201" y="1"/>
                    </a:moveTo>
                    <a:lnTo>
                      <a:pt x="0" y="16202"/>
                    </a:lnTo>
                    <a:lnTo>
                      <a:pt x="122" y="16293"/>
                    </a:lnTo>
                    <a:lnTo>
                      <a:pt x="213" y="16414"/>
                    </a:lnTo>
                    <a:lnTo>
                      <a:pt x="16414" y="244"/>
                    </a:lnTo>
                    <a:cubicBezTo>
                      <a:pt x="16414" y="183"/>
                      <a:pt x="16353" y="153"/>
                      <a:pt x="16292" y="122"/>
                    </a:cubicBezTo>
                    <a:lnTo>
                      <a:pt x="162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41"/>
              <p:cNvSpPr/>
              <p:nvPr/>
            </p:nvSpPr>
            <p:spPr>
              <a:xfrm>
                <a:off x="-24800" y="4736675"/>
                <a:ext cx="280425" cy="280425"/>
              </a:xfrm>
              <a:custGeom>
                <a:rect b="b" l="l" r="r" t="t"/>
                <a:pathLst>
                  <a:path extrusionOk="0" h="11217" w="11217">
                    <a:moveTo>
                      <a:pt x="11216" y="1"/>
                    </a:moveTo>
                    <a:cubicBezTo>
                      <a:pt x="11003" y="1"/>
                      <a:pt x="10851" y="1"/>
                      <a:pt x="10669" y="31"/>
                    </a:cubicBezTo>
                    <a:lnTo>
                      <a:pt x="30" y="10670"/>
                    </a:lnTo>
                    <a:cubicBezTo>
                      <a:pt x="30" y="10852"/>
                      <a:pt x="0" y="11004"/>
                      <a:pt x="0" y="11217"/>
                    </a:cubicBezTo>
                    <a:lnTo>
                      <a:pt x="112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41"/>
              <p:cNvSpPr/>
              <p:nvPr/>
            </p:nvSpPr>
            <p:spPr>
              <a:xfrm>
                <a:off x="-18725" y="4743525"/>
                <a:ext cx="217350" cy="216600"/>
              </a:xfrm>
              <a:custGeom>
                <a:rect b="b" l="l" r="r" t="t"/>
                <a:pathLst>
                  <a:path extrusionOk="0" h="8664" w="8694">
                    <a:moveTo>
                      <a:pt x="8693" y="0"/>
                    </a:moveTo>
                    <a:lnTo>
                      <a:pt x="8693" y="0"/>
                    </a:lnTo>
                    <a:cubicBezTo>
                      <a:pt x="8450" y="31"/>
                      <a:pt x="8207" y="92"/>
                      <a:pt x="7994" y="183"/>
                    </a:cubicBezTo>
                    <a:lnTo>
                      <a:pt x="213" y="7964"/>
                    </a:lnTo>
                    <a:cubicBezTo>
                      <a:pt x="122" y="8207"/>
                      <a:pt x="61" y="8420"/>
                      <a:pt x="0" y="8663"/>
                    </a:cubicBezTo>
                    <a:lnTo>
                      <a:pt x="86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41"/>
              <p:cNvSpPr/>
              <p:nvPr/>
            </p:nvSpPr>
            <p:spPr>
              <a:xfrm>
                <a:off x="267750" y="5029250"/>
                <a:ext cx="280425" cy="278900"/>
              </a:xfrm>
              <a:custGeom>
                <a:rect b="b" l="l" r="r" t="t"/>
                <a:pathLst>
                  <a:path extrusionOk="0" h="11156" w="11217">
                    <a:moveTo>
                      <a:pt x="11216" y="0"/>
                    </a:moveTo>
                    <a:lnTo>
                      <a:pt x="0" y="11155"/>
                    </a:lnTo>
                    <a:cubicBezTo>
                      <a:pt x="183" y="11155"/>
                      <a:pt x="335" y="11155"/>
                      <a:pt x="517" y="11125"/>
                    </a:cubicBezTo>
                    <a:lnTo>
                      <a:pt x="11156" y="517"/>
                    </a:lnTo>
                    <a:cubicBezTo>
                      <a:pt x="11156" y="334"/>
                      <a:pt x="11216" y="182"/>
                      <a:pt x="112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41"/>
              <p:cNvSpPr/>
              <p:nvPr/>
            </p:nvSpPr>
            <p:spPr>
              <a:xfrm>
                <a:off x="219875" y="4981375"/>
                <a:ext cx="326025" cy="325250"/>
              </a:xfrm>
              <a:custGeom>
                <a:rect b="b" l="l" r="r" t="t"/>
                <a:pathLst>
                  <a:path extrusionOk="0" h="13010" w="13041">
                    <a:moveTo>
                      <a:pt x="13010" y="0"/>
                    </a:moveTo>
                    <a:lnTo>
                      <a:pt x="1" y="12979"/>
                    </a:lnTo>
                    <a:cubicBezTo>
                      <a:pt x="152" y="13009"/>
                      <a:pt x="304" y="13009"/>
                      <a:pt x="456" y="13009"/>
                    </a:cubicBezTo>
                    <a:lnTo>
                      <a:pt x="13040" y="456"/>
                    </a:lnTo>
                    <a:cubicBezTo>
                      <a:pt x="13040" y="304"/>
                      <a:pt x="13010" y="152"/>
                      <a:pt x="130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41"/>
              <p:cNvSpPr/>
              <p:nvPr/>
            </p:nvSpPr>
            <p:spPr>
              <a:xfrm>
                <a:off x="13950" y="4775425"/>
                <a:ext cx="101850" cy="101850"/>
              </a:xfrm>
              <a:custGeom>
                <a:rect b="b" l="l" r="r" t="t"/>
                <a:pathLst>
                  <a:path extrusionOk="0" h="4074" w="4074">
                    <a:moveTo>
                      <a:pt x="4073" y="1"/>
                    </a:moveTo>
                    <a:lnTo>
                      <a:pt x="4073" y="1"/>
                    </a:lnTo>
                    <a:cubicBezTo>
                      <a:pt x="3253" y="487"/>
                      <a:pt x="2462" y="1065"/>
                      <a:pt x="1794" y="1794"/>
                    </a:cubicBezTo>
                    <a:cubicBezTo>
                      <a:pt x="1095" y="2463"/>
                      <a:pt x="487" y="3253"/>
                      <a:pt x="0" y="4074"/>
                    </a:cubicBezTo>
                    <a:lnTo>
                      <a:pt x="40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41"/>
              <p:cNvSpPr/>
              <p:nvPr/>
            </p:nvSpPr>
            <p:spPr>
              <a:xfrm>
                <a:off x="324750" y="5086225"/>
                <a:ext cx="216575" cy="215850"/>
              </a:xfrm>
              <a:custGeom>
                <a:rect b="b" l="l" r="r" t="t"/>
                <a:pathLst>
                  <a:path extrusionOk="0" h="8634" w="8663">
                    <a:moveTo>
                      <a:pt x="8663" y="1"/>
                    </a:moveTo>
                    <a:lnTo>
                      <a:pt x="0" y="8633"/>
                    </a:lnTo>
                    <a:cubicBezTo>
                      <a:pt x="213" y="8572"/>
                      <a:pt x="456" y="8511"/>
                      <a:pt x="669" y="8420"/>
                    </a:cubicBezTo>
                    <a:lnTo>
                      <a:pt x="8481" y="669"/>
                    </a:lnTo>
                    <a:cubicBezTo>
                      <a:pt x="8541" y="457"/>
                      <a:pt x="8572" y="213"/>
                      <a:pt x="8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41"/>
              <p:cNvSpPr/>
              <p:nvPr/>
            </p:nvSpPr>
            <p:spPr>
              <a:xfrm>
                <a:off x="406050" y="5167550"/>
                <a:ext cx="101850" cy="101850"/>
              </a:xfrm>
              <a:custGeom>
                <a:rect b="b" l="l" r="r" t="t"/>
                <a:pathLst>
                  <a:path extrusionOk="0" h="4074" w="4074">
                    <a:moveTo>
                      <a:pt x="4073" y="0"/>
                    </a:moveTo>
                    <a:lnTo>
                      <a:pt x="0" y="4073"/>
                    </a:lnTo>
                    <a:cubicBezTo>
                      <a:pt x="821" y="3587"/>
                      <a:pt x="1611" y="3009"/>
                      <a:pt x="2280" y="2280"/>
                    </a:cubicBezTo>
                    <a:cubicBezTo>
                      <a:pt x="2979" y="1611"/>
                      <a:pt x="3587" y="821"/>
                      <a:pt x="40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41"/>
              <p:cNvSpPr/>
              <p:nvPr/>
            </p:nvSpPr>
            <p:spPr>
              <a:xfrm>
                <a:off x="111200" y="4872700"/>
                <a:ext cx="398975" cy="398975"/>
              </a:xfrm>
              <a:custGeom>
                <a:rect b="b" l="l" r="r" t="t"/>
                <a:pathLst>
                  <a:path extrusionOk="0" h="15959" w="15959">
                    <a:moveTo>
                      <a:pt x="15746" y="1"/>
                    </a:moveTo>
                    <a:lnTo>
                      <a:pt x="1" y="15745"/>
                    </a:lnTo>
                    <a:cubicBezTo>
                      <a:pt x="92" y="15837"/>
                      <a:pt x="214" y="15867"/>
                      <a:pt x="305" y="15958"/>
                    </a:cubicBezTo>
                    <a:lnTo>
                      <a:pt x="15959" y="305"/>
                    </a:lnTo>
                    <a:cubicBezTo>
                      <a:pt x="15867" y="183"/>
                      <a:pt x="15837" y="61"/>
                      <a:pt x="157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41"/>
              <p:cNvSpPr/>
              <p:nvPr/>
            </p:nvSpPr>
            <p:spPr>
              <a:xfrm>
                <a:off x="81575" y="4843075"/>
                <a:ext cx="408075" cy="408075"/>
              </a:xfrm>
              <a:custGeom>
                <a:rect b="b" l="l" r="r" t="t"/>
                <a:pathLst>
                  <a:path extrusionOk="0" h="16323" w="16323">
                    <a:moveTo>
                      <a:pt x="16110" y="0"/>
                    </a:moveTo>
                    <a:lnTo>
                      <a:pt x="0" y="16110"/>
                    </a:lnTo>
                    <a:cubicBezTo>
                      <a:pt x="61" y="16171"/>
                      <a:pt x="183" y="16262"/>
                      <a:pt x="304" y="16323"/>
                    </a:cubicBezTo>
                    <a:lnTo>
                      <a:pt x="16323" y="304"/>
                    </a:lnTo>
                    <a:cubicBezTo>
                      <a:pt x="16262" y="183"/>
                      <a:pt x="16171" y="122"/>
                      <a:pt x="161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41"/>
              <p:cNvSpPr/>
              <p:nvPr/>
            </p:nvSpPr>
            <p:spPr>
              <a:xfrm>
                <a:off x="179600" y="4941100"/>
                <a:ext cx="358700" cy="358675"/>
              </a:xfrm>
              <a:custGeom>
                <a:rect b="b" l="l" r="r" t="t"/>
                <a:pathLst>
                  <a:path extrusionOk="0" h="14347" w="14348">
                    <a:moveTo>
                      <a:pt x="14226" y="0"/>
                    </a:moveTo>
                    <a:lnTo>
                      <a:pt x="1" y="14225"/>
                    </a:lnTo>
                    <a:cubicBezTo>
                      <a:pt x="92" y="14286"/>
                      <a:pt x="244" y="14316"/>
                      <a:pt x="396" y="14347"/>
                    </a:cubicBezTo>
                    <a:lnTo>
                      <a:pt x="14347" y="395"/>
                    </a:lnTo>
                    <a:cubicBezTo>
                      <a:pt x="14317" y="243"/>
                      <a:pt x="14287" y="152"/>
                      <a:pt x="142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41"/>
              <p:cNvSpPr/>
              <p:nvPr/>
            </p:nvSpPr>
            <p:spPr>
              <a:xfrm>
                <a:off x="143125" y="4904625"/>
                <a:ext cx="383000" cy="383000"/>
              </a:xfrm>
              <a:custGeom>
                <a:rect b="b" l="l" r="r" t="t"/>
                <a:pathLst>
                  <a:path extrusionOk="0" h="15320" w="15320">
                    <a:moveTo>
                      <a:pt x="15168" y="0"/>
                    </a:moveTo>
                    <a:lnTo>
                      <a:pt x="1" y="15168"/>
                    </a:lnTo>
                    <a:cubicBezTo>
                      <a:pt x="122" y="15198"/>
                      <a:pt x="213" y="15289"/>
                      <a:pt x="335" y="15320"/>
                    </a:cubicBezTo>
                    <a:lnTo>
                      <a:pt x="15320" y="335"/>
                    </a:lnTo>
                    <a:cubicBezTo>
                      <a:pt x="15290" y="243"/>
                      <a:pt x="15198" y="122"/>
                      <a:pt x="151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58" name="Google Shape;2158;p41"/>
            <p:cNvSpPr/>
            <p:nvPr/>
          </p:nvSpPr>
          <p:spPr>
            <a:xfrm>
              <a:off x="160026" y="3291950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1"/>
            <p:cNvSpPr/>
            <p:nvPr/>
          </p:nvSpPr>
          <p:spPr>
            <a:xfrm>
              <a:off x="-278300" y="3433950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1"/>
            <p:cNvSpPr/>
            <p:nvPr/>
          </p:nvSpPr>
          <p:spPr>
            <a:xfrm>
              <a:off x="402746" y="3149950"/>
              <a:ext cx="2310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42"/>
          <p:cNvSpPr/>
          <p:nvPr/>
        </p:nvSpPr>
        <p:spPr>
          <a:xfrm>
            <a:off x="160100" y="76200"/>
            <a:ext cx="1885325" cy="277375"/>
          </a:xfrm>
          <a:custGeom>
            <a:rect b="b" l="l" r="r" t="t"/>
            <a:pathLst>
              <a:path extrusionOk="0" h="11095" w="75413">
                <a:moveTo>
                  <a:pt x="0" y="0"/>
                </a:moveTo>
                <a:lnTo>
                  <a:pt x="0" y="11094"/>
                </a:lnTo>
                <a:lnTo>
                  <a:pt x="75412" y="11094"/>
                </a:lnTo>
                <a:lnTo>
                  <a:pt x="7541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3" name="Google Shape;2163;p42"/>
          <p:cNvGrpSpPr/>
          <p:nvPr/>
        </p:nvGrpSpPr>
        <p:grpSpPr>
          <a:xfrm>
            <a:off x="-329275" y="2600"/>
            <a:ext cx="1740175" cy="841225"/>
            <a:chOff x="-253075" y="231200"/>
            <a:chExt cx="1740175" cy="841225"/>
          </a:xfrm>
        </p:grpSpPr>
        <p:sp>
          <p:nvSpPr>
            <p:cNvPr id="2164" name="Google Shape;2164;p42"/>
            <p:cNvSpPr/>
            <p:nvPr/>
          </p:nvSpPr>
          <p:spPr>
            <a:xfrm>
              <a:off x="-253075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8" y="1065"/>
                    <a:pt x="1368" y="669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2"/>
            <p:cNvSpPr/>
            <p:nvPr/>
          </p:nvSpPr>
          <p:spPr>
            <a:xfrm>
              <a:off x="-6310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2"/>
            <p:cNvSpPr/>
            <p:nvPr/>
          </p:nvSpPr>
          <p:spPr>
            <a:xfrm>
              <a:off x="126125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316100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2"/>
            <p:cNvSpPr/>
            <p:nvPr/>
          </p:nvSpPr>
          <p:spPr>
            <a:xfrm>
              <a:off x="50530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2"/>
            <p:cNvSpPr/>
            <p:nvPr/>
          </p:nvSpPr>
          <p:spPr>
            <a:xfrm>
              <a:off x="695275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885250" y="231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2"/>
            <p:cNvSpPr/>
            <p:nvPr/>
          </p:nvSpPr>
          <p:spPr>
            <a:xfrm>
              <a:off x="1073700" y="231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69"/>
                  </a:cubicBezTo>
                  <a:cubicBezTo>
                    <a:pt x="1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669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2"/>
            <p:cNvSpPr/>
            <p:nvPr/>
          </p:nvSpPr>
          <p:spPr>
            <a:xfrm>
              <a:off x="1263675" y="231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69"/>
                  </a:cubicBezTo>
                  <a:cubicBezTo>
                    <a:pt x="0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669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1452900" y="231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-253075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5" y="1368"/>
                    <a:pt x="1368" y="1064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-6310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126125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316100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50530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4"/>
                    <a:pt x="305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695275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885250" y="3923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>
              <a:off x="1073700" y="3923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>
              <a:off x="1263675" y="3923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>
              <a:off x="1452900" y="3923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2"/>
            <p:cNvSpPr/>
            <p:nvPr/>
          </p:nvSpPr>
          <p:spPr>
            <a:xfrm>
              <a:off x="-253075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67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2"/>
            <p:cNvSpPr/>
            <p:nvPr/>
          </p:nvSpPr>
          <p:spPr>
            <a:xfrm>
              <a:off x="-6310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2"/>
            <p:cNvSpPr/>
            <p:nvPr/>
          </p:nvSpPr>
          <p:spPr>
            <a:xfrm>
              <a:off x="126125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316100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50530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695275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>
              <a:off x="885250" y="5541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>
              <a:off x="1073700" y="5541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7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>
              <a:off x="1263675" y="5541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7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>
              <a:off x="1452900" y="5541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2"/>
            <p:cNvSpPr/>
            <p:nvPr/>
          </p:nvSpPr>
          <p:spPr>
            <a:xfrm>
              <a:off x="-253075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8" y="1065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2"/>
            <p:cNvSpPr/>
            <p:nvPr/>
          </p:nvSpPr>
          <p:spPr>
            <a:xfrm>
              <a:off x="-6310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126125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316100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50530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695275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2"/>
            <p:cNvSpPr/>
            <p:nvPr/>
          </p:nvSpPr>
          <p:spPr>
            <a:xfrm>
              <a:off x="885250" y="715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2"/>
            <p:cNvSpPr/>
            <p:nvPr/>
          </p:nvSpPr>
          <p:spPr>
            <a:xfrm>
              <a:off x="1073700" y="7152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>
              <a:off x="1263675" y="71525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>
              <a:off x="1452900" y="7152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>
              <a:off x="-253075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67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>
              <a:off x="-6310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126125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>
              <a:off x="316100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>
              <a:off x="50530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2"/>
            <p:cNvSpPr/>
            <p:nvPr/>
          </p:nvSpPr>
          <p:spPr>
            <a:xfrm>
              <a:off x="695275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2"/>
            <p:cNvSpPr/>
            <p:nvPr/>
          </p:nvSpPr>
          <p:spPr>
            <a:xfrm>
              <a:off x="885250" y="8771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2"/>
            <p:cNvSpPr/>
            <p:nvPr/>
          </p:nvSpPr>
          <p:spPr>
            <a:xfrm>
              <a:off x="1073700" y="8771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67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2"/>
            <p:cNvSpPr/>
            <p:nvPr/>
          </p:nvSpPr>
          <p:spPr>
            <a:xfrm>
              <a:off x="1263675" y="8771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67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67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2"/>
            <p:cNvSpPr/>
            <p:nvPr/>
          </p:nvSpPr>
          <p:spPr>
            <a:xfrm>
              <a:off x="1452900" y="8771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2"/>
            <p:cNvSpPr/>
            <p:nvPr/>
          </p:nvSpPr>
          <p:spPr>
            <a:xfrm>
              <a:off x="-253075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8" y="1065"/>
                    <a:pt x="1368" y="700"/>
                  </a:cubicBezTo>
                  <a:cubicBezTo>
                    <a:pt x="1368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2"/>
            <p:cNvSpPr/>
            <p:nvPr/>
          </p:nvSpPr>
          <p:spPr>
            <a:xfrm>
              <a:off x="-6310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2"/>
            <p:cNvSpPr/>
            <p:nvPr/>
          </p:nvSpPr>
          <p:spPr>
            <a:xfrm>
              <a:off x="126125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2"/>
            <p:cNvSpPr/>
            <p:nvPr/>
          </p:nvSpPr>
          <p:spPr>
            <a:xfrm>
              <a:off x="316100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2"/>
            <p:cNvSpPr/>
            <p:nvPr/>
          </p:nvSpPr>
          <p:spPr>
            <a:xfrm>
              <a:off x="50530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2"/>
            <p:cNvSpPr/>
            <p:nvPr/>
          </p:nvSpPr>
          <p:spPr>
            <a:xfrm>
              <a:off x="695275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2"/>
            <p:cNvSpPr/>
            <p:nvPr/>
          </p:nvSpPr>
          <p:spPr>
            <a:xfrm>
              <a:off x="885250" y="10382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2"/>
            <p:cNvSpPr/>
            <p:nvPr/>
          </p:nvSpPr>
          <p:spPr>
            <a:xfrm>
              <a:off x="1073700" y="1038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1" y="305"/>
                    <a:pt x="1" y="70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2"/>
            <p:cNvSpPr/>
            <p:nvPr/>
          </p:nvSpPr>
          <p:spPr>
            <a:xfrm>
              <a:off x="1263675" y="1038200"/>
              <a:ext cx="34975" cy="34225"/>
            </a:xfrm>
            <a:custGeom>
              <a:rect b="b" l="l" r="r" t="t"/>
              <a:pathLst>
                <a:path extrusionOk="0" h="1369" w="1399">
                  <a:moveTo>
                    <a:pt x="700" y="1"/>
                  </a:moveTo>
                  <a:cubicBezTo>
                    <a:pt x="335" y="1"/>
                    <a:pt x="0" y="305"/>
                    <a:pt x="0" y="700"/>
                  </a:cubicBezTo>
                  <a:cubicBezTo>
                    <a:pt x="0" y="1065"/>
                    <a:pt x="335" y="1369"/>
                    <a:pt x="700" y="1369"/>
                  </a:cubicBezTo>
                  <a:cubicBezTo>
                    <a:pt x="1095" y="1369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2"/>
            <p:cNvSpPr/>
            <p:nvPr/>
          </p:nvSpPr>
          <p:spPr>
            <a:xfrm>
              <a:off x="1452900" y="103820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9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4" name="Google Shape;2224;p42"/>
          <p:cNvSpPr/>
          <p:nvPr/>
        </p:nvSpPr>
        <p:spPr>
          <a:xfrm>
            <a:off x="-133600" y="76200"/>
            <a:ext cx="786968" cy="57775"/>
          </a:xfrm>
          <a:custGeom>
            <a:rect b="b" l="l" r="r" t="t"/>
            <a:pathLst>
              <a:path extrusionOk="0" h="2311" w="87054">
                <a:moveTo>
                  <a:pt x="0" y="0"/>
                </a:moveTo>
                <a:lnTo>
                  <a:pt x="0" y="2310"/>
                </a:lnTo>
                <a:lnTo>
                  <a:pt x="87053" y="2310"/>
                </a:lnTo>
                <a:lnTo>
                  <a:pt x="870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42"/>
          <p:cNvSpPr/>
          <p:nvPr/>
        </p:nvSpPr>
        <p:spPr>
          <a:xfrm>
            <a:off x="464275" y="1296575"/>
            <a:ext cx="495475" cy="57774"/>
          </a:xfrm>
          <a:custGeom>
            <a:rect b="b" l="l" r="r" t="t"/>
            <a:pathLst>
              <a:path extrusionOk="0" h="852" w="19819">
                <a:moveTo>
                  <a:pt x="0" y="0"/>
                </a:moveTo>
                <a:lnTo>
                  <a:pt x="0" y="851"/>
                </a:lnTo>
                <a:lnTo>
                  <a:pt x="19818" y="851"/>
                </a:lnTo>
                <a:lnTo>
                  <a:pt x="198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42"/>
          <p:cNvSpPr/>
          <p:nvPr/>
        </p:nvSpPr>
        <p:spPr>
          <a:xfrm>
            <a:off x="1281900" y="1296575"/>
            <a:ext cx="117825" cy="57774"/>
          </a:xfrm>
          <a:custGeom>
            <a:rect b="b" l="l" r="r" t="t"/>
            <a:pathLst>
              <a:path extrusionOk="0" h="852" w="4713">
                <a:moveTo>
                  <a:pt x="1" y="0"/>
                </a:moveTo>
                <a:lnTo>
                  <a:pt x="1" y="851"/>
                </a:lnTo>
                <a:lnTo>
                  <a:pt x="4712" y="851"/>
                </a:lnTo>
                <a:lnTo>
                  <a:pt x="47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42"/>
          <p:cNvSpPr/>
          <p:nvPr/>
        </p:nvSpPr>
        <p:spPr>
          <a:xfrm>
            <a:off x="-121874" y="4425825"/>
            <a:ext cx="7869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42"/>
          <p:cNvSpPr/>
          <p:nvPr/>
        </p:nvSpPr>
        <p:spPr>
          <a:xfrm>
            <a:off x="-560200" y="4567825"/>
            <a:ext cx="786900" cy="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42"/>
          <p:cNvSpPr/>
          <p:nvPr/>
        </p:nvSpPr>
        <p:spPr>
          <a:xfrm>
            <a:off x="126669" y="4850650"/>
            <a:ext cx="786900" cy="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42"/>
          <p:cNvSpPr/>
          <p:nvPr/>
        </p:nvSpPr>
        <p:spPr>
          <a:xfrm>
            <a:off x="49396" y="4731600"/>
            <a:ext cx="1773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42"/>
          <p:cNvSpPr/>
          <p:nvPr/>
        </p:nvSpPr>
        <p:spPr>
          <a:xfrm>
            <a:off x="8281576" y="169600"/>
            <a:ext cx="7869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42"/>
          <p:cNvSpPr/>
          <p:nvPr/>
        </p:nvSpPr>
        <p:spPr>
          <a:xfrm>
            <a:off x="7843250" y="311600"/>
            <a:ext cx="7869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42"/>
          <p:cNvSpPr/>
          <p:nvPr/>
        </p:nvSpPr>
        <p:spPr>
          <a:xfrm>
            <a:off x="8630144" y="597575"/>
            <a:ext cx="786900" cy="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42"/>
          <p:cNvSpPr/>
          <p:nvPr/>
        </p:nvSpPr>
        <p:spPr>
          <a:xfrm>
            <a:off x="8555895" y="475375"/>
            <a:ext cx="105300" cy="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42"/>
          <p:cNvSpPr/>
          <p:nvPr/>
        </p:nvSpPr>
        <p:spPr>
          <a:xfrm>
            <a:off x="8102119" y="719775"/>
            <a:ext cx="7869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6" name="Google Shape;2236;p42"/>
          <p:cNvGrpSpPr/>
          <p:nvPr/>
        </p:nvGrpSpPr>
        <p:grpSpPr>
          <a:xfrm>
            <a:off x="8288045" y="4282788"/>
            <a:ext cx="860716" cy="860716"/>
            <a:chOff x="5238200" y="4091525"/>
            <a:chExt cx="574500" cy="574500"/>
          </a:xfrm>
        </p:grpSpPr>
        <p:sp>
          <p:nvSpPr>
            <p:cNvPr id="2237" name="Google Shape;2237;p42"/>
            <p:cNvSpPr/>
            <p:nvPr/>
          </p:nvSpPr>
          <p:spPr>
            <a:xfrm>
              <a:off x="5663750" y="4517075"/>
              <a:ext cx="148950" cy="148950"/>
            </a:xfrm>
            <a:custGeom>
              <a:rect b="b" l="l" r="r" t="t"/>
              <a:pathLst>
                <a:path extrusionOk="0" h="5958" w="5958">
                  <a:moveTo>
                    <a:pt x="5715" y="274"/>
                  </a:moveTo>
                  <a:lnTo>
                    <a:pt x="5715" y="5654"/>
                  </a:lnTo>
                  <a:lnTo>
                    <a:pt x="304" y="5654"/>
                  </a:lnTo>
                  <a:lnTo>
                    <a:pt x="304" y="274"/>
                  </a:lnTo>
                  <a:close/>
                  <a:moveTo>
                    <a:pt x="0" y="0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2"/>
            <p:cNvSpPr/>
            <p:nvPr/>
          </p:nvSpPr>
          <p:spPr>
            <a:xfrm>
              <a:off x="5522400" y="4375725"/>
              <a:ext cx="148975" cy="148975"/>
            </a:xfrm>
            <a:custGeom>
              <a:rect b="b" l="l" r="r" t="t"/>
              <a:pathLst>
                <a:path extrusionOk="0" h="5959" w="5959">
                  <a:moveTo>
                    <a:pt x="5654" y="274"/>
                  </a:moveTo>
                  <a:lnTo>
                    <a:pt x="5654" y="5654"/>
                  </a:lnTo>
                  <a:lnTo>
                    <a:pt x="274" y="5654"/>
                  </a:lnTo>
                  <a:lnTo>
                    <a:pt x="274" y="274"/>
                  </a:lnTo>
                  <a:close/>
                  <a:moveTo>
                    <a:pt x="1" y="1"/>
                  </a:moveTo>
                  <a:lnTo>
                    <a:pt x="1" y="5958"/>
                  </a:lnTo>
                  <a:lnTo>
                    <a:pt x="5958" y="5958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2"/>
            <p:cNvSpPr/>
            <p:nvPr/>
          </p:nvSpPr>
          <p:spPr>
            <a:xfrm>
              <a:off x="5522400" y="4234400"/>
              <a:ext cx="148975" cy="148950"/>
            </a:xfrm>
            <a:custGeom>
              <a:rect b="b" l="l" r="r" t="t"/>
              <a:pathLst>
                <a:path extrusionOk="0" h="5958" w="5959">
                  <a:moveTo>
                    <a:pt x="5654" y="243"/>
                  </a:moveTo>
                  <a:lnTo>
                    <a:pt x="5654" y="5654"/>
                  </a:lnTo>
                  <a:lnTo>
                    <a:pt x="274" y="5654"/>
                  </a:lnTo>
                  <a:lnTo>
                    <a:pt x="274" y="243"/>
                  </a:lnTo>
                  <a:close/>
                  <a:moveTo>
                    <a:pt x="1" y="0"/>
                  </a:moveTo>
                  <a:lnTo>
                    <a:pt x="1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2"/>
            <p:cNvSpPr/>
            <p:nvPr/>
          </p:nvSpPr>
          <p:spPr>
            <a:xfrm>
              <a:off x="5381075" y="4375725"/>
              <a:ext cx="148950" cy="148975"/>
            </a:xfrm>
            <a:custGeom>
              <a:rect b="b" l="l" r="r" t="t"/>
              <a:pathLst>
                <a:path extrusionOk="0" h="5959" w="5958">
                  <a:moveTo>
                    <a:pt x="5654" y="274"/>
                  </a:moveTo>
                  <a:lnTo>
                    <a:pt x="5654" y="5654"/>
                  </a:lnTo>
                  <a:lnTo>
                    <a:pt x="243" y="5654"/>
                  </a:lnTo>
                  <a:lnTo>
                    <a:pt x="243" y="274"/>
                  </a:lnTo>
                  <a:close/>
                  <a:moveTo>
                    <a:pt x="0" y="1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2"/>
            <p:cNvSpPr/>
            <p:nvPr/>
          </p:nvSpPr>
          <p:spPr>
            <a:xfrm>
              <a:off x="5663750" y="4375725"/>
              <a:ext cx="148950" cy="148975"/>
            </a:xfrm>
            <a:custGeom>
              <a:rect b="b" l="l" r="r" t="t"/>
              <a:pathLst>
                <a:path extrusionOk="0" h="5959" w="5958">
                  <a:moveTo>
                    <a:pt x="5715" y="274"/>
                  </a:moveTo>
                  <a:lnTo>
                    <a:pt x="5715" y="5654"/>
                  </a:lnTo>
                  <a:lnTo>
                    <a:pt x="304" y="5654"/>
                  </a:lnTo>
                  <a:lnTo>
                    <a:pt x="304" y="274"/>
                  </a:lnTo>
                  <a:close/>
                  <a:moveTo>
                    <a:pt x="0" y="1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2"/>
            <p:cNvSpPr/>
            <p:nvPr/>
          </p:nvSpPr>
          <p:spPr>
            <a:xfrm>
              <a:off x="5663750" y="4234400"/>
              <a:ext cx="148950" cy="148950"/>
            </a:xfrm>
            <a:custGeom>
              <a:rect b="b" l="l" r="r" t="t"/>
              <a:pathLst>
                <a:path extrusionOk="0" h="5958" w="5958">
                  <a:moveTo>
                    <a:pt x="5715" y="243"/>
                  </a:moveTo>
                  <a:lnTo>
                    <a:pt x="5715" y="5654"/>
                  </a:lnTo>
                  <a:lnTo>
                    <a:pt x="304" y="5654"/>
                  </a:lnTo>
                  <a:lnTo>
                    <a:pt x="304" y="243"/>
                  </a:lnTo>
                  <a:close/>
                  <a:moveTo>
                    <a:pt x="0" y="0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2"/>
            <p:cNvSpPr/>
            <p:nvPr/>
          </p:nvSpPr>
          <p:spPr>
            <a:xfrm>
              <a:off x="5663750" y="4091525"/>
              <a:ext cx="148950" cy="148975"/>
            </a:xfrm>
            <a:custGeom>
              <a:rect b="b" l="l" r="r" t="t"/>
              <a:pathLst>
                <a:path extrusionOk="0" h="5959" w="5958">
                  <a:moveTo>
                    <a:pt x="5715" y="305"/>
                  </a:moveTo>
                  <a:lnTo>
                    <a:pt x="5715" y="5715"/>
                  </a:lnTo>
                  <a:lnTo>
                    <a:pt x="304" y="5715"/>
                  </a:lnTo>
                  <a:lnTo>
                    <a:pt x="304" y="305"/>
                  </a:lnTo>
                  <a:close/>
                  <a:moveTo>
                    <a:pt x="0" y="1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2"/>
            <p:cNvSpPr/>
            <p:nvPr/>
          </p:nvSpPr>
          <p:spPr>
            <a:xfrm>
              <a:off x="5522400" y="4517075"/>
              <a:ext cx="148975" cy="148950"/>
            </a:xfrm>
            <a:custGeom>
              <a:rect b="b" l="l" r="r" t="t"/>
              <a:pathLst>
                <a:path extrusionOk="0" h="5958" w="5959">
                  <a:moveTo>
                    <a:pt x="5654" y="274"/>
                  </a:moveTo>
                  <a:lnTo>
                    <a:pt x="5654" y="5654"/>
                  </a:lnTo>
                  <a:lnTo>
                    <a:pt x="274" y="5654"/>
                  </a:lnTo>
                  <a:lnTo>
                    <a:pt x="274" y="274"/>
                  </a:lnTo>
                  <a:close/>
                  <a:moveTo>
                    <a:pt x="1" y="0"/>
                  </a:moveTo>
                  <a:lnTo>
                    <a:pt x="1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2"/>
            <p:cNvSpPr/>
            <p:nvPr/>
          </p:nvSpPr>
          <p:spPr>
            <a:xfrm>
              <a:off x="5381075" y="4517075"/>
              <a:ext cx="148950" cy="148950"/>
            </a:xfrm>
            <a:custGeom>
              <a:rect b="b" l="l" r="r" t="t"/>
              <a:pathLst>
                <a:path extrusionOk="0" h="5958" w="5958">
                  <a:moveTo>
                    <a:pt x="5654" y="274"/>
                  </a:moveTo>
                  <a:lnTo>
                    <a:pt x="5654" y="5654"/>
                  </a:lnTo>
                  <a:lnTo>
                    <a:pt x="243" y="5654"/>
                  </a:lnTo>
                  <a:lnTo>
                    <a:pt x="243" y="274"/>
                  </a:lnTo>
                  <a:close/>
                  <a:moveTo>
                    <a:pt x="0" y="0"/>
                  </a:moveTo>
                  <a:lnTo>
                    <a:pt x="0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2"/>
            <p:cNvSpPr/>
            <p:nvPr/>
          </p:nvSpPr>
          <p:spPr>
            <a:xfrm>
              <a:off x="5238200" y="4517075"/>
              <a:ext cx="148975" cy="148950"/>
            </a:xfrm>
            <a:custGeom>
              <a:rect b="b" l="l" r="r" t="t"/>
              <a:pathLst>
                <a:path extrusionOk="0" h="5958" w="5959">
                  <a:moveTo>
                    <a:pt x="5715" y="274"/>
                  </a:moveTo>
                  <a:lnTo>
                    <a:pt x="5715" y="5654"/>
                  </a:lnTo>
                  <a:lnTo>
                    <a:pt x="305" y="5654"/>
                  </a:lnTo>
                  <a:lnTo>
                    <a:pt x="305" y="274"/>
                  </a:lnTo>
                  <a:close/>
                  <a:moveTo>
                    <a:pt x="1" y="0"/>
                  </a:moveTo>
                  <a:lnTo>
                    <a:pt x="1" y="5958"/>
                  </a:lnTo>
                  <a:lnTo>
                    <a:pt x="5958" y="595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7" name="Google Shape;2247;p42"/>
          <p:cNvSpPr/>
          <p:nvPr/>
        </p:nvSpPr>
        <p:spPr>
          <a:xfrm>
            <a:off x="7986251" y="4319175"/>
            <a:ext cx="7869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42"/>
          <p:cNvSpPr/>
          <p:nvPr/>
        </p:nvSpPr>
        <p:spPr>
          <a:xfrm>
            <a:off x="7547925" y="4461175"/>
            <a:ext cx="786900" cy="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42"/>
          <p:cNvSpPr/>
          <p:nvPr/>
        </p:nvSpPr>
        <p:spPr>
          <a:xfrm>
            <a:off x="8228971" y="4177175"/>
            <a:ext cx="231000" cy="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1" name="Google Shape;2251;p43"/>
          <p:cNvGrpSpPr/>
          <p:nvPr/>
        </p:nvGrpSpPr>
        <p:grpSpPr>
          <a:xfrm flipH="1" rot="-5400000">
            <a:off x="1234305" y="-1334739"/>
            <a:ext cx="615152" cy="3133209"/>
            <a:chOff x="6482900" y="1354425"/>
            <a:chExt cx="235600" cy="1829825"/>
          </a:xfrm>
        </p:grpSpPr>
        <p:sp>
          <p:nvSpPr>
            <p:cNvPr id="2252" name="Google Shape;2252;p43"/>
            <p:cNvSpPr/>
            <p:nvPr/>
          </p:nvSpPr>
          <p:spPr>
            <a:xfrm>
              <a:off x="6482900" y="1354425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0"/>
                  </a:moveTo>
                  <a:lnTo>
                    <a:pt x="1" y="517"/>
                  </a:lnTo>
                  <a:lnTo>
                    <a:pt x="9424" y="9909"/>
                  </a:lnTo>
                  <a:lnTo>
                    <a:pt x="9424" y="93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43"/>
            <p:cNvSpPr/>
            <p:nvPr/>
          </p:nvSpPr>
          <p:spPr>
            <a:xfrm>
              <a:off x="6482900" y="1476000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0"/>
                  </a:moveTo>
                  <a:lnTo>
                    <a:pt x="1" y="517"/>
                  </a:lnTo>
                  <a:lnTo>
                    <a:pt x="9424" y="9909"/>
                  </a:lnTo>
                  <a:lnTo>
                    <a:pt x="9424" y="93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3"/>
            <p:cNvSpPr/>
            <p:nvPr/>
          </p:nvSpPr>
          <p:spPr>
            <a:xfrm>
              <a:off x="6482900" y="1597575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1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3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3"/>
            <p:cNvSpPr/>
            <p:nvPr/>
          </p:nvSpPr>
          <p:spPr>
            <a:xfrm>
              <a:off x="6482900" y="1719150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8"/>
                  </a:lnTo>
                  <a:lnTo>
                    <a:pt x="9424" y="9940"/>
                  </a:lnTo>
                  <a:lnTo>
                    <a:pt x="9424" y="9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3"/>
            <p:cNvSpPr/>
            <p:nvPr/>
          </p:nvSpPr>
          <p:spPr>
            <a:xfrm>
              <a:off x="6482900" y="1839975"/>
              <a:ext cx="235600" cy="249275"/>
            </a:xfrm>
            <a:custGeom>
              <a:rect b="b" l="l" r="r" t="t"/>
              <a:pathLst>
                <a:path extrusionOk="0" h="9971" w="9424">
                  <a:moveTo>
                    <a:pt x="1" y="1"/>
                  </a:moveTo>
                  <a:lnTo>
                    <a:pt x="1" y="548"/>
                  </a:lnTo>
                  <a:lnTo>
                    <a:pt x="9424" y="9971"/>
                  </a:lnTo>
                  <a:lnTo>
                    <a:pt x="9424" y="94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3"/>
            <p:cNvSpPr/>
            <p:nvPr/>
          </p:nvSpPr>
          <p:spPr>
            <a:xfrm>
              <a:off x="6482900" y="1962325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1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3"/>
            <p:cNvSpPr/>
            <p:nvPr/>
          </p:nvSpPr>
          <p:spPr>
            <a:xfrm>
              <a:off x="6482900" y="2083900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8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3"/>
            <p:cNvSpPr/>
            <p:nvPr/>
          </p:nvSpPr>
          <p:spPr>
            <a:xfrm>
              <a:off x="6482900" y="2205500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0"/>
                  </a:moveTo>
                  <a:lnTo>
                    <a:pt x="1" y="547"/>
                  </a:lnTo>
                  <a:lnTo>
                    <a:pt x="9424" y="9939"/>
                  </a:lnTo>
                  <a:lnTo>
                    <a:pt x="9424" y="94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3"/>
            <p:cNvSpPr/>
            <p:nvPr/>
          </p:nvSpPr>
          <p:spPr>
            <a:xfrm>
              <a:off x="6482900" y="2327825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1"/>
                  </a:moveTo>
                  <a:lnTo>
                    <a:pt x="1" y="518"/>
                  </a:lnTo>
                  <a:lnTo>
                    <a:pt x="9424" y="9910"/>
                  </a:lnTo>
                  <a:lnTo>
                    <a:pt x="9424" y="9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3"/>
            <p:cNvSpPr/>
            <p:nvPr/>
          </p:nvSpPr>
          <p:spPr>
            <a:xfrm>
              <a:off x="6482900" y="2449425"/>
              <a:ext cx="235600" cy="247750"/>
            </a:xfrm>
            <a:custGeom>
              <a:rect b="b" l="l" r="r" t="t"/>
              <a:pathLst>
                <a:path extrusionOk="0" h="9910" w="9424">
                  <a:moveTo>
                    <a:pt x="1" y="0"/>
                  </a:moveTo>
                  <a:lnTo>
                    <a:pt x="1" y="517"/>
                  </a:lnTo>
                  <a:lnTo>
                    <a:pt x="9424" y="9909"/>
                  </a:lnTo>
                  <a:lnTo>
                    <a:pt x="9424" y="9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43"/>
            <p:cNvSpPr/>
            <p:nvPr/>
          </p:nvSpPr>
          <p:spPr>
            <a:xfrm>
              <a:off x="6482900" y="2571000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0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3"/>
            <p:cNvSpPr/>
            <p:nvPr/>
          </p:nvSpPr>
          <p:spPr>
            <a:xfrm>
              <a:off x="6482900" y="2692575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3"/>
            <p:cNvSpPr/>
            <p:nvPr/>
          </p:nvSpPr>
          <p:spPr>
            <a:xfrm>
              <a:off x="6482900" y="2814150"/>
              <a:ext cx="235600" cy="248525"/>
            </a:xfrm>
            <a:custGeom>
              <a:rect b="b" l="l" r="r" t="t"/>
              <a:pathLst>
                <a:path extrusionOk="0" h="9941" w="9424">
                  <a:moveTo>
                    <a:pt x="1" y="1"/>
                  </a:moveTo>
                  <a:lnTo>
                    <a:pt x="1" y="518"/>
                  </a:lnTo>
                  <a:lnTo>
                    <a:pt x="9424" y="9940"/>
                  </a:lnTo>
                  <a:lnTo>
                    <a:pt x="9424" y="94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3"/>
            <p:cNvSpPr/>
            <p:nvPr/>
          </p:nvSpPr>
          <p:spPr>
            <a:xfrm>
              <a:off x="6482900" y="2935750"/>
              <a:ext cx="235600" cy="248500"/>
            </a:xfrm>
            <a:custGeom>
              <a:rect b="b" l="l" r="r" t="t"/>
              <a:pathLst>
                <a:path extrusionOk="0" h="9940" w="9424">
                  <a:moveTo>
                    <a:pt x="1" y="0"/>
                  </a:moveTo>
                  <a:lnTo>
                    <a:pt x="1" y="517"/>
                  </a:lnTo>
                  <a:lnTo>
                    <a:pt x="9424" y="9940"/>
                  </a:lnTo>
                  <a:lnTo>
                    <a:pt x="9424" y="94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6" name="Google Shape;2266;p43"/>
          <p:cNvGrpSpPr/>
          <p:nvPr/>
        </p:nvGrpSpPr>
        <p:grpSpPr>
          <a:xfrm>
            <a:off x="8183752" y="295100"/>
            <a:ext cx="935450" cy="189399"/>
            <a:chOff x="8183752" y="295100"/>
            <a:chExt cx="935450" cy="189399"/>
          </a:xfrm>
        </p:grpSpPr>
        <p:sp>
          <p:nvSpPr>
            <p:cNvPr id="2267" name="Google Shape;2267;p43"/>
            <p:cNvSpPr/>
            <p:nvPr/>
          </p:nvSpPr>
          <p:spPr>
            <a:xfrm flipH="1">
              <a:off x="8623727" y="426725"/>
              <a:ext cx="495475" cy="57774"/>
            </a:xfrm>
            <a:custGeom>
              <a:rect b="b" l="l" r="r" t="t"/>
              <a:pathLst>
                <a:path extrusionOk="0" h="852" w="19819">
                  <a:moveTo>
                    <a:pt x="0" y="0"/>
                  </a:moveTo>
                  <a:lnTo>
                    <a:pt x="0" y="851"/>
                  </a:lnTo>
                  <a:lnTo>
                    <a:pt x="19818" y="851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3"/>
            <p:cNvSpPr/>
            <p:nvPr/>
          </p:nvSpPr>
          <p:spPr>
            <a:xfrm flipH="1">
              <a:off x="8183752" y="426725"/>
              <a:ext cx="117825" cy="57774"/>
            </a:xfrm>
            <a:custGeom>
              <a:rect b="b" l="l" r="r" t="t"/>
              <a:pathLst>
                <a:path extrusionOk="0" h="852" w="4713">
                  <a:moveTo>
                    <a:pt x="1" y="0"/>
                  </a:moveTo>
                  <a:lnTo>
                    <a:pt x="1" y="851"/>
                  </a:lnTo>
                  <a:lnTo>
                    <a:pt x="4712" y="851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3"/>
            <p:cNvSpPr/>
            <p:nvPr/>
          </p:nvSpPr>
          <p:spPr>
            <a:xfrm flipH="1">
              <a:off x="8301577" y="295100"/>
              <a:ext cx="495475" cy="57774"/>
            </a:xfrm>
            <a:custGeom>
              <a:rect b="b" l="l" r="r" t="t"/>
              <a:pathLst>
                <a:path extrusionOk="0" h="852" w="19819">
                  <a:moveTo>
                    <a:pt x="0" y="0"/>
                  </a:moveTo>
                  <a:lnTo>
                    <a:pt x="0" y="851"/>
                  </a:lnTo>
                  <a:lnTo>
                    <a:pt x="19818" y="851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0" name="Google Shape;2270;p43"/>
          <p:cNvGrpSpPr/>
          <p:nvPr/>
        </p:nvGrpSpPr>
        <p:grpSpPr>
          <a:xfrm flipH="1">
            <a:off x="8449747" y="1962145"/>
            <a:ext cx="160828" cy="2331228"/>
            <a:chOff x="8430900" y="3436150"/>
            <a:chExt cx="80575" cy="1167950"/>
          </a:xfrm>
        </p:grpSpPr>
        <p:sp>
          <p:nvSpPr>
            <p:cNvPr id="2271" name="Google Shape;2271;p43"/>
            <p:cNvSpPr/>
            <p:nvPr/>
          </p:nvSpPr>
          <p:spPr>
            <a:xfrm>
              <a:off x="8430900" y="4211225"/>
              <a:ext cx="80575" cy="63850"/>
            </a:xfrm>
            <a:custGeom>
              <a:rect b="b" l="l" r="r" t="t"/>
              <a:pathLst>
                <a:path extrusionOk="0" h="2554" w="3223">
                  <a:moveTo>
                    <a:pt x="1581" y="0"/>
                  </a:moveTo>
                  <a:lnTo>
                    <a:pt x="0" y="2554"/>
                  </a:lnTo>
                  <a:lnTo>
                    <a:pt x="3222" y="2554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3"/>
            <p:cNvSpPr/>
            <p:nvPr/>
          </p:nvSpPr>
          <p:spPr>
            <a:xfrm>
              <a:off x="8430900" y="4541025"/>
              <a:ext cx="80575" cy="63075"/>
            </a:xfrm>
            <a:custGeom>
              <a:rect b="b" l="l" r="r" t="t"/>
              <a:pathLst>
                <a:path extrusionOk="0" h="2523" w="3223">
                  <a:moveTo>
                    <a:pt x="1581" y="0"/>
                  </a:moveTo>
                  <a:lnTo>
                    <a:pt x="0" y="2523"/>
                  </a:lnTo>
                  <a:lnTo>
                    <a:pt x="3222" y="2523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43"/>
            <p:cNvSpPr/>
            <p:nvPr/>
          </p:nvSpPr>
          <p:spPr>
            <a:xfrm>
              <a:off x="8430900" y="3436150"/>
              <a:ext cx="80575" cy="63850"/>
            </a:xfrm>
            <a:custGeom>
              <a:rect b="b" l="l" r="r" t="t"/>
              <a:pathLst>
                <a:path extrusionOk="0" h="2554" w="3223">
                  <a:moveTo>
                    <a:pt x="1581" y="0"/>
                  </a:moveTo>
                  <a:lnTo>
                    <a:pt x="0" y="2553"/>
                  </a:lnTo>
                  <a:lnTo>
                    <a:pt x="3222" y="2553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43"/>
            <p:cNvSpPr/>
            <p:nvPr/>
          </p:nvSpPr>
          <p:spPr>
            <a:xfrm>
              <a:off x="8430900" y="3765925"/>
              <a:ext cx="80575" cy="63100"/>
            </a:xfrm>
            <a:custGeom>
              <a:rect b="b" l="l" r="r" t="t"/>
              <a:pathLst>
                <a:path extrusionOk="0" h="2524" w="3223">
                  <a:moveTo>
                    <a:pt x="1581" y="1"/>
                  </a:moveTo>
                  <a:lnTo>
                    <a:pt x="0" y="2524"/>
                  </a:lnTo>
                  <a:lnTo>
                    <a:pt x="3222" y="252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43"/>
            <p:cNvSpPr/>
            <p:nvPr/>
          </p:nvSpPr>
          <p:spPr>
            <a:xfrm>
              <a:off x="8430900" y="3905000"/>
              <a:ext cx="80575" cy="63850"/>
            </a:xfrm>
            <a:custGeom>
              <a:rect b="b" l="l" r="r" t="t"/>
              <a:pathLst>
                <a:path extrusionOk="0" h="2554" w="3223">
                  <a:moveTo>
                    <a:pt x="1581" y="0"/>
                  </a:moveTo>
                  <a:lnTo>
                    <a:pt x="0" y="2553"/>
                  </a:lnTo>
                  <a:lnTo>
                    <a:pt x="3222" y="2553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6" name="Google Shape;2276;p43"/>
          <p:cNvGrpSpPr/>
          <p:nvPr/>
        </p:nvGrpSpPr>
        <p:grpSpPr>
          <a:xfrm>
            <a:off x="8233725" y="4558175"/>
            <a:ext cx="1225226" cy="331700"/>
            <a:chOff x="8233725" y="4558175"/>
            <a:chExt cx="1225226" cy="331700"/>
          </a:xfrm>
        </p:grpSpPr>
        <p:sp>
          <p:nvSpPr>
            <p:cNvPr id="2277" name="Google Shape;2277;p43"/>
            <p:cNvSpPr/>
            <p:nvPr/>
          </p:nvSpPr>
          <p:spPr>
            <a:xfrm>
              <a:off x="8672051" y="4700175"/>
              <a:ext cx="7869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3"/>
            <p:cNvSpPr/>
            <p:nvPr/>
          </p:nvSpPr>
          <p:spPr>
            <a:xfrm>
              <a:off x="8233725" y="4842175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3"/>
            <p:cNvSpPr/>
            <p:nvPr/>
          </p:nvSpPr>
          <p:spPr>
            <a:xfrm>
              <a:off x="8914771" y="4558175"/>
              <a:ext cx="2310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0" name="Google Shape;2280;p43"/>
          <p:cNvGrpSpPr/>
          <p:nvPr/>
        </p:nvGrpSpPr>
        <p:grpSpPr>
          <a:xfrm>
            <a:off x="464275" y="686975"/>
            <a:ext cx="935450" cy="57774"/>
            <a:chOff x="464275" y="686975"/>
            <a:chExt cx="935450" cy="57774"/>
          </a:xfrm>
        </p:grpSpPr>
        <p:sp>
          <p:nvSpPr>
            <p:cNvPr id="2281" name="Google Shape;2281;p43"/>
            <p:cNvSpPr/>
            <p:nvPr/>
          </p:nvSpPr>
          <p:spPr>
            <a:xfrm>
              <a:off x="464275" y="686975"/>
              <a:ext cx="495475" cy="57774"/>
            </a:xfrm>
            <a:custGeom>
              <a:rect b="b" l="l" r="r" t="t"/>
              <a:pathLst>
                <a:path extrusionOk="0" h="852" w="19819">
                  <a:moveTo>
                    <a:pt x="0" y="0"/>
                  </a:moveTo>
                  <a:lnTo>
                    <a:pt x="0" y="851"/>
                  </a:lnTo>
                  <a:lnTo>
                    <a:pt x="19818" y="851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43"/>
            <p:cNvSpPr/>
            <p:nvPr/>
          </p:nvSpPr>
          <p:spPr>
            <a:xfrm>
              <a:off x="1281900" y="686975"/>
              <a:ext cx="117825" cy="57774"/>
            </a:xfrm>
            <a:custGeom>
              <a:rect b="b" l="l" r="r" t="t"/>
              <a:pathLst>
                <a:path extrusionOk="0" h="852" w="4713">
                  <a:moveTo>
                    <a:pt x="1" y="0"/>
                  </a:moveTo>
                  <a:lnTo>
                    <a:pt x="1" y="851"/>
                  </a:lnTo>
                  <a:lnTo>
                    <a:pt x="4712" y="851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3" name="Google Shape;2283;p43"/>
          <p:cNvGrpSpPr/>
          <p:nvPr/>
        </p:nvGrpSpPr>
        <p:grpSpPr>
          <a:xfrm>
            <a:off x="-590717" y="3835555"/>
            <a:ext cx="2043172" cy="2037823"/>
            <a:chOff x="-24800" y="4736675"/>
            <a:chExt cx="572975" cy="571475"/>
          </a:xfrm>
        </p:grpSpPr>
        <p:sp>
          <p:nvSpPr>
            <p:cNvPr id="2284" name="Google Shape;2284;p43"/>
            <p:cNvSpPr/>
            <p:nvPr/>
          </p:nvSpPr>
          <p:spPr>
            <a:xfrm>
              <a:off x="32175" y="4793675"/>
              <a:ext cx="408100" cy="408075"/>
            </a:xfrm>
            <a:custGeom>
              <a:rect b="b" l="l" r="r" t="t"/>
              <a:pathLst>
                <a:path extrusionOk="0" h="16323" w="16324">
                  <a:moveTo>
                    <a:pt x="16019" y="0"/>
                  </a:moveTo>
                  <a:lnTo>
                    <a:pt x="1" y="16019"/>
                  </a:lnTo>
                  <a:cubicBezTo>
                    <a:pt x="62" y="16140"/>
                    <a:pt x="153" y="16201"/>
                    <a:pt x="214" y="16323"/>
                  </a:cubicBezTo>
                  <a:lnTo>
                    <a:pt x="16323" y="213"/>
                  </a:lnTo>
                  <a:cubicBezTo>
                    <a:pt x="16262" y="152"/>
                    <a:pt x="16141" y="61"/>
                    <a:pt x="160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3"/>
            <p:cNvSpPr/>
            <p:nvPr/>
          </p:nvSpPr>
          <p:spPr>
            <a:xfrm>
              <a:off x="-16450" y="4745050"/>
              <a:ext cx="359450" cy="359450"/>
            </a:xfrm>
            <a:custGeom>
              <a:rect b="b" l="l" r="r" t="t"/>
              <a:pathLst>
                <a:path extrusionOk="0" h="14378" w="14378">
                  <a:moveTo>
                    <a:pt x="13952" y="0"/>
                  </a:moveTo>
                  <a:lnTo>
                    <a:pt x="0" y="13952"/>
                  </a:lnTo>
                  <a:cubicBezTo>
                    <a:pt x="31" y="14104"/>
                    <a:pt x="61" y="14225"/>
                    <a:pt x="122" y="14377"/>
                  </a:cubicBezTo>
                  <a:lnTo>
                    <a:pt x="14378" y="122"/>
                  </a:lnTo>
                  <a:cubicBezTo>
                    <a:pt x="14226" y="91"/>
                    <a:pt x="14104" y="31"/>
                    <a:pt x="13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3"/>
            <p:cNvSpPr/>
            <p:nvPr/>
          </p:nvSpPr>
          <p:spPr>
            <a:xfrm>
              <a:off x="13175" y="4774675"/>
              <a:ext cx="398975" cy="398975"/>
            </a:xfrm>
            <a:custGeom>
              <a:rect b="b" l="l" r="r" t="t"/>
              <a:pathLst>
                <a:path extrusionOk="0" h="15959" w="15959">
                  <a:moveTo>
                    <a:pt x="15655" y="1"/>
                  </a:moveTo>
                  <a:lnTo>
                    <a:pt x="1" y="15654"/>
                  </a:lnTo>
                  <a:cubicBezTo>
                    <a:pt x="62" y="15776"/>
                    <a:pt x="92" y="15867"/>
                    <a:pt x="183" y="15958"/>
                  </a:cubicBezTo>
                  <a:lnTo>
                    <a:pt x="15959" y="183"/>
                  </a:lnTo>
                  <a:cubicBezTo>
                    <a:pt x="15837" y="122"/>
                    <a:pt x="15715" y="61"/>
                    <a:pt x="156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3"/>
            <p:cNvSpPr/>
            <p:nvPr/>
          </p:nvSpPr>
          <p:spPr>
            <a:xfrm>
              <a:off x="-4300" y="4757200"/>
              <a:ext cx="383025" cy="383000"/>
            </a:xfrm>
            <a:custGeom>
              <a:rect b="b" l="l" r="r" t="t"/>
              <a:pathLst>
                <a:path extrusionOk="0" h="15320" w="15321">
                  <a:moveTo>
                    <a:pt x="14986" y="0"/>
                  </a:moveTo>
                  <a:lnTo>
                    <a:pt x="1" y="14985"/>
                  </a:lnTo>
                  <a:cubicBezTo>
                    <a:pt x="31" y="15107"/>
                    <a:pt x="122" y="15198"/>
                    <a:pt x="153" y="15320"/>
                  </a:cubicBezTo>
                  <a:lnTo>
                    <a:pt x="15320" y="152"/>
                  </a:lnTo>
                  <a:cubicBezTo>
                    <a:pt x="15199" y="122"/>
                    <a:pt x="15107" y="61"/>
                    <a:pt x="14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3"/>
            <p:cNvSpPr/>
            <p:nvPr/>
          </p:nvSpPr>
          <p:spPr>
            <a:xfrm>
              <a:off x="-24050" y="4738200"/>
              <a:ext cx="326025" cy="326025"/>
            </a:xfrm>
            <a:custGeom>
              <a:rect b="b" l="l" r="r" t="t"/>
              <a:pathLst>
                <a:path extrusionOk="0" h="13041" w="13041">
                  <a:moveTo>
                    <a:pt x="12584" y="1"/>
                  </a:moveTo>
                  <a:lnTo>
                    <a:pt x="0" y="12584"/>
                  </a:lnTo>
                  <a:cubicBezTo>
                    <a:pt x="0" y="12736"/>
                    <a:pt x="31" y="12888"/>
                    <a:pt x="31" y="13040"/>
                  </a:cubicBezTo>
                  <a:lnTo>
                    <a:pt x="13040" y="61"/>
                  </a:lnTo>
                  <a:cubicBezTo>
                    <a:pt x="12888" y="1"/>
                    <a:pt x="12736" y="1"/>
                    <a:pt x="12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3"/>
            <p:cNvSpPr/>
            <p:nvPr/>
          </p:nvSpPr>
          <p:spPr>
            <a:xfrm>
              <a:off x="55750" y="4817225"/>
              <a:ext cx="410350" cy="410375"/>
            </a:xfrm>
            <a:custGeom>
              <a:rect b="b" l="l" r="r" t="t"/>
              <a:pathLst>
                <a:path extrusionOk="0" h="16415" w="16414">
                  <a:moveTo>
                    <a:pt x="16201" y="1"/>
                  </a:moveTo>
                  <a:lnTo>
                    <a:pt x="0" y="16202"/>
                  </a:lnTo>
                  <a:lnTo>
                    <a:pt x="122" y="16293"/>
                  </a:lnTo>
                  <a:lnTo>
                    <a:pt x="213" y="16414"/>
                  </a:lnTo>
                  <a:lnTo>
                    <a:pt x="16414" y="244"/>
                  </a:lnTo>
                  <a:cubicBezTo>
                    <a:pt x="16414" y="183"/>
                    <a:pt x="16353" y="153"/>
                    <a:pt x="16292" y="122"/>
                  </a:cubicBezTo>
                  <a:lnTo>
                    <a:pt x="162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3"/>
            <p:cNvSpPr/>
            <p:nvPr/>
          </p:nvSpPr>
          <p:spPr>
            <a:xfrm>
              <a:off x="-24800" y="4736675"/>
              <a:ext cx="280425" cy="280425"/>
            </a:xfrm>
            <a:custGeom>
              <a:rect b="b" l="l" r="r" t="t"/>
              <a:pathLst>
                <a:path extrusionOk="0" h="11217" w="11217">
                  <a:moveTo>
                    <a:pt x="11216" y="1"/>
                  </a:moveTo>
                  <a:cubicBezTo>
                    <a:pt x="11003" y="1"/>
                    <a:pt x="10851" y="1"/>
                    <a:pt x="10669" y="31"/>
                  </a:cubicBezTo>
                  <a:lnTo>
                    <a:pt x="30" y="10670"/>
                  </a:lnTo>
                  <a:cubicBezTo>
                    <a:pt x="30" y="10852"/>
                    <a:pt x="0" y="11004"/>
                    <a:pt x="0" y="11217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3"/>
            <p:cNvSpPr/>
            <p:nvPr/>
          </p:nvSpPr>
          <p:spPr>
            <a:xfrm>
              <a:off x="-18725" y="4743525"/>
              <a:ext cx="217350" cy="216600"/>
            </a:xfrm>
            <a:custGeom>
              <a:rect b="b" l="l" r="r" t="t"/>
              <a:pathLst>
                <a:path extrusionOk="0" h="8664" w="8694">
                  <a:moveTo>
                    <a:pt x="8693" y="0"/>
                  </a:moveTo>
                  <a:lnTo>
                    <a:pt x="8693" y="0"/>
                  </a:lnTo>
                  <a:cubicBezTo>
                    <a:pt x="8450" y="31"/>
                    <a:pt x="8207" y="92"/>
                    <a:pt x="7994" y="183"/>
                  </a:cubicBezTo>
                  <a:lnTo>
                    <a:pt x="213" y="7964"/>
                  </a:lnTo>
                  <a:cubicBezTo>
                    <a:pt x="122" y="8207"/>
                    <a:pt x="61" y="8420"/>
                    <a:pt x="0" y="8663"/>
                  </a:cubicBezTo>
                  <a:lnTo>
                    <a:pt x="86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43"/>
            <p:cNvSpPr/>
            <p:nvPr/>
          </p:nvSpPr>
          <p:spPr>
            <a:xfrm>
              <a:off x="267750" y="5029250"/>
              <a:ext cx="280425" cy="278900"/>
            </a:xfrm>
            <a:custGeom>
              <a:rect b="b" l="l" r="r" t="t"/>
              <a:pathLst>
                <a:path extrusionOk="0" h="11156" w="11217">
                  <a:moveTo>
                    <a:pt x="11216" y="0"/>
                  </a:moveTo>
                  <a:lnTo>
                    <a:pt x="0" y="11155"/>
                  </a:lnTo>
                  <a:cubicBezTo>
                    <a:pt x="183" y="11155"/>
                    <a:pt x="335" y="11155"/>
                    <a:pt x="517" y="11125"/>
                  </a:cubicBezTo>
                  <a:lnTo>
                    <a:pt x="11156" y="517"/>
                  </a:lnTo>
                  <a:cubicBezTo>
                    <a:pt x="11156" y="334"/>
                    <a:pt x="11216" y="182"/>
                    <a:pt x="11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3"/>
            <p:cNvSpPr/>
            <p:nvPr/>
          </p:nvSpPr>
          <p:spPr>
            <a:xfrm>
              <a:off x="219875" y="4981375"/>
              <a:ext cx="326025" cy="325250"/>
            </a:xfrm>
            <a:custGeom>
              <a:rect b="b" l="l" r="r" t="t"/>
              <a:pathLst>
                <a:path extrusionOk="0" h="13010" w="13041">
                  <a:moveTo>
                    <a:pt x="13010" y="0"/>
                  </a:moveTo>
                  <a:lnTo>
                    <a:pt x="1" y="12979"/>
                  </a:lnTo>
                  <a:cubicBezTo>
                    <a:pt x="152" y="13009"/>
                    <a:pt x="304" y="13009"/>
                    <a:pt x="456" y="13009"/>
                  </a:cubicBezTo>
                  <a:lnTo>
                    <a:pt x="13040" y="456"/>
                  </a:lnTo>
                  <a:cubicBezTo>
                    <a:pt x="13040" y="304"/>
                    <a:pt x="13010" y="152"/>
                    <a:pt x="130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3"/>
            <p:cNvSpPr/>
            <p:nvPr/>
          </p:nvSpPr>
          <p:spPr>
            <a:xfrm>
              <a:off x="13950" y="4775425"/>
              <a:ext cx="101850" cy="101850"/>
            </a:xfrm>
            <a:custGeom>
              <a:rect b="b" l="l" r="r" t="t"/>
              <a:pathLst>
                <a:path extrusionOk="0" h="4074" w="4074">
                  <a:moveTo>
                    <a:pt x="4073" y="1"/>
                  </a:moveTo>
                  <a:lnTo>
                    <a:pt x="4073" y="1"/>
                  </a:lnTo>
                  <a:cubicBezTo>
                    <a:pt x="3253" y="487"/>
                    <a:pt x="2462" y="1065"/>
                    <a:pt x="1794" y="1794"/>
                  </a:cubicBezTo>
                  <a:cubicBezTo>
                    <a:pt x="1095" y="2463"/>
                    <a:pt x="487" y="3253"/>
                    <a:pt x="0" y="4074"/>
                  </a:cubicBezTo>
                  <a:lnTo>
                    <a:pt x="4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43"/>
            <p:cNvSpPr/>
            <p:nvPr/>
          </p:nvSpPr>
          <p:spPr>
            <a:xfrm>
              <a:off x="324750" y="5086225"/>
              <a:ext cx="216575" cy="215850"/>
            </a:xfrm>
            <a:custGeom>
              <a:rect b="b" l="l" r="r" t="t"/>
              <a:pathLst>
                <a:path extrusionOk="0" h="8634" w="8663">
                  <a:moveTo>
                    <a:pt x="8663" y="1"/>
                  </a:moveTo>
                  <a:lnTo>
                    <a:pt x="0" y="8633"/>
                  </a:lnTo>
                  <a:cubicBezTo>
                    <a:pt x="213" y="8572"/>
                    <a:pt x="456" y="8511"/>
                    <a:pt x="669" y="8420"/>
                  </a:cubicBezTo>
                  <a:lnTo>
                    <a:pt x="8481" y="669"/>
                  </a:lnTo>
                  <a:cubicBezTo>
                    <a:pt x="8541" y="457"/>
                    <a:pt x="8572" y="213"/>
                    <a:pt x="86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43"/>
            <p:cNvSpPr/>
            <p:nvPr/>
          </p:nvSpPr>
          <p:spPr>
            <a:xfrm>
              <a:off x="406050" y="5167550"/>
              <a:ext cx="101850" cy="101850"/>
            </a:xfrm>
            <a:custGeom>
              <a:rect b="b" l="l" r="r" t="t"/>
              <a:pathLst>
                <a:path extrusionOk="0" h="4074" w="4074">
                  <a:moveTo>
                    <a:pt x="4073" y="0"/>
                  </a:moveTo>
                  <a:lnTo>
                    <a:pt x="0" y="4073"/>
                  </a:lnTo>
                  <a:cubicBezTo>
                    <a:pt x="821" y="3587"/>
                    <a:pt x="1611" y="3009"/>
                    <a:pt x="2280" y="2280"/>
                  </a:cubicBezTo>
                  <a:cubicBezTo>
                    <a:pt x="2979" y="1611"/>
                    <a:pt x="3587" y="821"/>
                    <a:pt x="4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43"/>
            <p:cNvSpPr/>
            <p:nvPr/>
          </p:nvSpPr>
          <p:spPr>
            <a:xfrm>
              <a:off x="111200" y="4872700"/>
              <a:ext cx="398975" cy="398975"/>
            </a:xfrm>
            <a:custGeom>
              <a:rect b="b" l="l" r="r" t="t"/>
              <a:pathLst>
                <a:path extrusionOk="0" h="15959" w="15959">
                  <a:moveTo>
                    <a:pt x="15746" y="1"/>
                  </a:moveTo>
                  <a:lnTo>
                    <a:pt x="1" y="15745"/>
                  </a:lnTo>
                  <a:cubicBezTo>
                    <a:pt x="92" y="15837"/>
                    <a:pt x="214" y="15867"/>
                    <a:pt x="305" y="15958"/>
                  </a:cubicBezTo>
                  <a:lnTo>
                    <a:pt x="15959" y="305"/>
                  </a:lnTo>
                  <a:cubicBezTo>
                    <a:pt x="15867" y="183"/>
                    <a:pt x="15837" y="61"/>
                    <a:pt x="15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3"/>
            <p:cNvSpPr/>
            <p:nvPr/>
          </p:nvSpPr>
          <p:spPr>
            <a:xfrm>
              <a:off x="81575" y="4843075"/>
              <a:ext cx="408075" cy="408075"/>
            </a:xfrm>
            <a:custGeom>
              <a:rect b="b" l="l" r="r" t="t"/>
              <a:pathLst>
                <a:path extrusionOk="0" h="16323" w="16323">
                  <a:moveTo>
                    <a:pt x="16110" y="0"/>
                  </a:moveTo>
                  <a:lnTo>
                    <a:pt x="0" y="16110"/>
                  </a:lnTo>
                  <a:cubicBezTo>
                    <a:pt x="61" y="16171"/>
                    <a:pt x="183" y="16262"/>
                    <a:pt x="304" y="16323"/>
                  </a:cubicBezTo>
                  <a:lnTo>
                    <a:pt x="16323" y="304"/>
                  </a:lnTo>
                  <a:cubicBezTo>
                    <a:pt x="16262" y="183"/>
                    <a:pt x="16171" y="122"/>
                    <a:pt x="16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3"/>
            <p:cNvSpPr/>
            <p:nvPr/>
          </p:nvSpPr>
          <p:spPr>
            <a:xfrm>
              <a:off x="179600" y="4941100"/>
              <a:ext cx="358700" cy="358675"/>
            </a:xfrm>
            <a:custGeom>
              <a:rect b="b" l="l" r="r" t="t"/>
              <a:pathLst>
                <a:path extrusionOk="0" h="14347" w="14348">
                  <a:moveTo>
                    <a:pt x="14226" y="0"/>
                  </a:moveTo>
                  <a:lnTo>
                    <a:pt x="1" y="14225"/>
                  </a:lnTo>
                  <a:cubicBezTo>
                    <a:pt x="92" y="14286"/>
                    <a:pt x="244" y="14316"/>
                    <a:pt x="396" y="14347"/>
                  </a:cubicBezTo>
                  <a:lnTo>
                    <a:pt x="14347" y="395"/>
                  </a:lnTo>
                  <a:cubicBezTo>
                    <a:pt x="14317" y="243"/>
                    <a:pt x="14287" y="152"/>
                    <a:pt x="14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3"/>
            <p:cNvSpPr/>
            <p:nvPr/>
          </p:nvSpPr>
          <p:spPr>
            <a:xfrm>
              <a:off x="143125" y="4904625"/>
              <a:ext cx="383000" cy="383000"/>
            </a:xfrm>
            <a:custGeom>
              <a:rect b="b" l="l" r="r" t="t"/>
              <a:pathLst>
                <a:path extrusionOk="0" h="15320" w="15320">
                  <a:moveTo>
                    <a:pt x="15168" y="0"/>
                  </a:moveTo>
                  <a:lnTo>
                    <a:pt x="1" y="15168"/>
                  </a:lnTo>
                  <a:cubicBezTo>
                    <a:pt x="122" y="15198"/>
                    <a:pt x="213" y="15289"/>
                    <a:pt x="335" y="15320"/>
                  </a:cubicBezTo>
                  <a:lnTo>
                    <a:pt x="15320" y="335"/>
                  </a:lnTo>
                  <a:cubicBezTo>
                    <a:pt x="15290" y="243"/>
                    <a:pt x="15198" y="122"/>
                    <a:pt x="15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1" name="Google Shape;2301;p43"/>
          <p:cNvGrpSpPr/>
          <p:nvPr/>
        </p:nvGrpSpPr>
        <p:grpSpPr>
          <a:xfrm>
            <a:off x="1649600" y="4644025"/>
            <a:ext cx="1473769" cy="330525"/>
            <a:chOff x="1649600" y="4644025"/>
            <a:chExt cx="1473769" cy="330525"/>
          </a:xfrm>
        </p:grpSpPr>
        <p:sp>
          <p:nvSpPr>
            <p:cNvPr id="2302" name="Google Shape;2302;p43"/>
            <p:cNvSpPr/>
            <p:nvPr/>
          </p:nvSpPr>
          <p:spPr>
            <a:xfrm>
              <a:off x="1649600" y="4644025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3"/>
            <p:cNvSpPr/>
            <p:nvPr/>
          </p:nvSpPr>
          <p:spPr>
            <a:xfrm>
              <a:off x="2336469" y="4926850"/>
              <a:ext cx="786900" cy="4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3"/>
            <p:cNvSpPr/>
            <p:nvPr/>
          </p:nvSpPr>
          <p:spPr>
            <a:xfrm>
              <a:off x="2259196" y="4807800"/>
              <a:ext cx="177300" cy="4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fa Slab One"/>
              <a:buNone/>
              <a:defRPr sz="32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13.png"/><Relationship Id="rId11" Type="http://schemas.openxmlformats.org/officeDocument/2006/relationships/image" Target="../media/image4.png"/><Relationship Id="rId10" Type="http://schemas.openxmlformats.org/officeDocument/2006/relationships/image" Target="../media/image11.png"/><Relationship Id="rId12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4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00"/>
              <a:t>구름 쿠버네티스 전문가 양성과정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00"/>
              <a:t>세미프로젝트</a:t>
            </a:r>
            <a:endParaRPr sz="3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800"/>
              <a:t>뭉게구름조(5조)</a:t>
            </a:r>
            <a:endParaRPr sz="1800"/>
          </a:p>
        </p:txBody>
      </p:sp>
      <p:sp>
        <p:nvSpPr>
          <p:cNvPr id="2310" name="Google Shape;2310;p4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웹 인프라 이중화 프로젝트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53"/>
          <p:cNvSpPr txBox="1"/>
          <p:nvPr>
            <p:ph type="title"/>
          </p:nvPr>
        </p:nvSpPr>
        <p:spPr>
          <a:xfrm>
            <a:off x="1377975" y="854775"/>
            <a:ext cx="29274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프로젝트 일정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385" name="Google Shape;2385;p53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3. 일정 및 문제정의</a:t>
            </a:r>
            <a:endParaRPr sz="1160">
              <a:solidFill>
                <a:srgbClr val="45818E"/>
              </a:solidFill>
            </a:endParaRPr>
          </a:p>
        </p:txBody>
      </p:sp>
      <p:grpSp>
        <p:nvGrpSpPr>
          <p:cNvPr id="2386" name="Google Shape;2386;p53"/>
          <p:cNvGrpSpPr/>
          <p:nvPr/>
        </p:nvGrpSpPr>
        <p:grpSpPr>
          <a:xfrm>
            <a:off x="1647950" y="4601139"/>
            <a:ext cx="5427004" cy="250602"/>
            <a:chOff x="3344527" y="2146543"/>
            <a:chExt cx="2117525" cy="82500"/>
          </a:xfrm>
        </p:grpSpPr>
        <p:sp>
          <p:nvSpPr>
            <p:cNvPr id="2387" name="Google Shape;2387;p53"/>
            <p:cNvSpPr txBox="1"/>
            <p:nvPr/>
          </p:nvSpPr>
          <p:spPr>
            <a:xfrm flipH="1">
              <a:off x="3344527" y="2146543"/>
              <a:ext cx="262200" cy="825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HAProxy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2388" name="Google Shape;2388;p53"/>
            <p:cNvSpPr/>
            <p:nvPr/>
          </p:nvSpPr>
          <p:spPr>
            <a:xfrm>
              <a:off x="3902528" y="2159410"/>
              <a:ext cx="1559524" cy="22832"/>
            </a:xfrm>
            <a:custGeom>
              <a:rect b="b" l="l" r="r" t="t"/>
              <a:pathLst>
                <a:path extrusionOk="0" h="2156" w="180762">
                  <a:moveTo>
                    <a:pt x="1072" y="0"/>
                  </a:moveTo>
                  <a:cubicBezTo>
                    <a:pt x="477" y="0"/>
                    <a:pt x="1" y="489"/>
                    <a:pt x="1" y="1084"/>
                  </a:cubicBezTo>
                  <a:cubicBezTo>
                    <a:pt x="1" y="1679"/>
                    <a:pt x="477" y="2156"/>
                    <a:pt x="1072" y="2156"/>
                  </a:cubicBezTo>
                  <a:lnTo>
                    <a:pt x="179678" y="2156"/>
                  </a:lnTo>
                  <a:cubicBezTo>
                    <a:pt x="180273" y="2156"/>
                    <a:pt x="180761" y="1679"/>
                    <a:pt x="180761" y="1084"/>
                  </a:cubicBezTo>
                  <a:cubicBezTo>
                    <a:pt x="180761" y="489"/>
                    <a:pt x="180273" y="0"/>
                    <a:pt x="179678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rgbClr val="FFFFFF"/>
                </a:solidFill>
              </a:endParaRPr>
            </a:p>
          </p:txBody>
        </p:sp>
      </p:grpSp>
      <p:grpSp>
        <p:nvGrpSpPr>
          <p:cNvPr id="2389" name="Google Shape;2389;p53"/>
          <p:cNvGrpSpPr/>
          <p:nvPr/>
        </p:nvGrpSpPr>
        <p:grpSpPr>
          <a:xfrm>
            <a:off x="1515425" y="1345926"/>
            <a:ext cx="6701287" cy="3569675"/>
            <a:chOff x="3292393" y="1244634"/>
            <a:chExt cx="2615238" cy="1135285"/>
          </a:xfrm>
        </p:grpSpPr>
        <p:sp>
          <p:nvSpPr>
            <p:cNvPr id="2390" name="Google Shape;2390;p53"/>
            <p:cNvSpPr/>
            <p:nvPr/>
          </p:nvSpPr>
          <p:spPr>
            <a:xfrm>
              <a:off x="3292393" y="1680318"/>
              <a:ext cx="370500" cy="6996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ABBCC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2391" name="Google Shape;2391;p53"/>
            <p:cNvSpPr/>
            <p:nvPr/>
          </p:nvSpPr>
          <p:spPr>
            <a:xfrm>
              <a:off x="3292395" y="1314863"/>
              <a:ext cx="370500" cy="3396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2392" name="Google Shape;2392;p53"/>
            <p:cNvSpPr txBox="1"/>
            <p:nvPr/>
          </p:nvSpPr>
          <p:spPr>
            <a:xfrm flipH="1">
              <a:off x="3678794" y="1244644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ko" sz="1100">
                  <a:solidFill>
                    <a:schemeClr val="dk1"/>
                  </a:solidFill>
                </a:rPr>
                <a:t>1월 16일(월)</a:t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2393" name="Google Shape;2393;p53"/>
            <p:cNvSpPr txBox="1"/>
            <p:nvPr/>
          </p:nvSpPr>
          <p:spPr>
            <a:xfrm flipH="1">
              <a:off x="4168549" y="1244634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1"/>
                  </a:solidFill>
                </a:rPr>
                <a:t>1월 17일(화)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2394" name="Google Shape;2394;p53"/>
            <p:cNvSpPr txBox="1"/>
            <p:nvPr/>
          </p:nvSpPr>
          <p:spPr>
            <a:xfrm flipH="1">
              <a:off x="4689176" y="1244634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ko" sz="1100">
                  <a:solidFill>
                    <a:schemeClr val="dk1"/>
                  </a:solidFill>
                </a:rPr>
                <a:t>1월 18일(수)</a:t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2395" name="Google Shape;2395;p53"/>
            <p:cNvSpPr txBox="1"/>
            <p:nvPr/>
          </p:nvSpPr>
          <p:spPr>
            <a:xfrm flipH="1">
              <a:off x="5160616" y="1244642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ko" sz="1100">
                  <a:solidFill>
                    <a:schemeClr val="dk1"/>
                  </a:solidFill>
                </a:rPr>
                <a:t>1월 19일(목)</a:t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2396" name="Google Shape;2396;p53"/>
            <p:cNvSpPr txBox="1"/>
            <p:nvPr/>
          </p:nvSpPr>
          <p:spPr>
            <a:xfrm flipH="1">
              <a:off x="5594432" y="1244642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ko" sz="1100">
                  <a:solidFill>
                    <a:schemeClr val="dk1"/>
                  </a:solidFill>
                </a:rPr>
                <a:t>1월 20일(금)</a:t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2397" name="Google Shape;2397;p53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프로젝트 계획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2398" name="Google Shape;2398;p53"/>
            <p:cNvSpPr txBox="1"/>
            <p:nvPr/>
          </p:nvSpPr>
          <p:spPr>
            <a:xfrm flipH="1">
              <a:off x="3338156" y="1852128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DB 이중화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2399" name="Google Shape;2399;p53"/>
            <p:cNvSpPr txBox="1"/>
            <p:nvPr/>
          </p:nvSpPr>
          <p:spPr>
            <a:xfrm flipH="1">
              <a:off x="3293531" y="1508327"/>
              <a:ext cx="348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ko" sz="900">
                  <a:solidFill>
                    <a:schemeClr val="lt1"/>
                  </a:solidFill>
                </a:rPr>
                <a:t>기본구현 DNS,Web,DB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2400" name="Google Shape;2400;p53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이중화 시작및 이중화 회의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2401" name="Google Shape;2401;p53"/>
            <p:cNvSpPr txBox="1"/>
            <p:nvPr/>
          </p:nvSpPr>
          <p:spPr>
            <a:xfrm flipH="1">
              <a:off x="3344522" y="2003746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DNS 이중화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2402" name="Google Shape;2402;p53"/>
            <p:cNvSpPr txBox="1"/>
            <p:nvPr/>
          </p:nvSpPr>
          <p:spPr>
            <a:xfrm flipH="1">
              <a:off x="3344527" y="2146543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Web 이중화</a:t>
              </a:r>
              <a:endParaRPr sz="900">
                <a:solidFill>
                  <a:srgbClr val="FFFFFF"/>
                </a:solidFill>
              </a:endParaRPr>
            </a:p>
          </p:txBody>
        </p:sp>
        <p:grpSp>
          <p:nvGrpSpPr>
            <p:cNvPr id="2403" name="Google Shape;2403;p53"/>
            <p:cNvGrpSpPr/>
            <p:nvPr/>
          </p:nvGrpSpPr>
          <p:grpSpPr>
            <a:xfrm>
              <a:off x="3748438" y="1378608"/>
              <a:ext cx="1713690" cy="803627"/>
              <a:chOff x="1683525" y="2179850"/>
              <a:chExt cx="3586626" cy="1897584"/>
            </a:xfrm>
          </p:grpSpPr>
          <p:sp>
            <p:nvSpPr>
              <p:cNvPr id="2404" name="Google Shape;2404;p53"/>
              <p:cNvSpPr/>
              <p:nvPr/>
            </p:nvSpPr>
            <p:spPr>
              <a:xfrm>
                <a:off x="1683526" y="2179857"/>
                <a:ext cx="921434" cy="53914"/>
              </a:xfrm>
              <a:custGeom>
                <a:rect b="b" l="l" r="r" t="t"/>
                <a:pathLst>
                  <a:path extrusionOk="0" h="2157" w="180762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05" name="Google Shape;2405;p53"/>
              <p:cNvSpPr/>
              <p:nvPr/>
            </p:nvSpPr>
            <p:spPr>
              <a:xfrm>
                <a:off x="2011495" y="2595971"/>
                <a:ext cx="1391415" cy="53911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06" name="Google Shape;2406;p53"/>
              <p:cNvSpPr/>
              <p:nvPr/>
            </p:nvSpPr>
            <p:spPr>
              <a:xfrm>
                <a:off x="3008294" y="3012109"/>
                <a:ext cx="921434" cy="53884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07" name="Google Shape;2407;p53"/>
              <p:cNvSpPr/>
              <p:nvPr/>
            </p:nvSpPr>
            <p:spPr>
              <a:xfrm>
                <a:off x="3462363" y="3666654"/>
                <a:ext cx="1462365" cy="53900"/>
              </a:xfrm>
              <a:custGeom>
                <a:rect b="b" l="l" r="r" t="t"/>
                <a:pathLst>
                  <a:path extrusionOk="0" h="2156" w="180762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08" name="Google Shape;2408;p53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rect b="b" l="l" r="r" t="t"/>
                <a:pathLst>
                  <a:path extrusionOk="0" h="2157" w="36851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09" name="Google Shape;2409;p53"/>
              <p:cNvSpPr/>
              <p:nvPr/>
            </p:nvSpPr>
            <p:spPr>
              <a:xfrm>
                <a:off x="3008291" y="3320175"/>
                <a:ext cx="1116657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10" name="Google Shape;2410;p53"/>
              <p:cNvSpPr/>
              <p:nvPr/>
            </p:nvSpPr>
            <p:spPr>
              <a:xfrm>
                <a:off x="3402879" y="4023534"/>
                <a:ext cx="1867271" cy="53900"/>
              </a:xfrm>
              <a:custGeom>
                <a:rect b="b" l="l" r="r" t="t"/>
                <a:pathLst>
                  <a:path extrusionOk="0" h="2156" w="180762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411" name="Google Shape;2411;p53"/>
          <p:cNvSpPr txBox="1"/>
          <p:nvPr/>
        </p:nvSpPr>
        <p:spPr>
          <a:xfrm flipH="1">
            <a:off x="1647950" y="4598168"/>
            <a:ext cx="6720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HAProxy, 이중화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2412" name="Google Shape;2412;p53"/>
          <p:cNvSpPr/>
          <p:nvPr/>
        </p:nvSpPr>
        <p:spPr>
          <a:xfrm>
            <a:off x="7469050" y="3678425"/>
            <a:ext cx="695700" cy="1065900"/>
          </a:xfrm>
          <a:prstGeom prst="roundRect">
            <a:avLst>
              <a:gd fmla="val 16667" name="adj"/>
            </a:avLst>
          </a:prstGeom>
          <a:solidFill>
            <a:srgbClr val="7994A9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53"/>
          <p:cNvSpPr txBox="1"/>
          <p:nvPr/>
        </p:nvSpPr>
        <p:spPr>
          <a:xfrm flipH="1">
            <a:off x="7193010" y="3838719"/>
            <a:ext cx="8916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PPT제작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디버깅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2414" name="Google Shape;2414;p53"/>
          <p:cNvCxnSpPr/>
          <p:nvPr/>
        </p:nvCxnSpPr>
        <p:spPr>
          <a:xfrm>
            <a:off x="3598300" y="1578750"/>
            <a:ext cx="0" cy="330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15" name="Google Shape;2415;p53"/>
          <p:cNvCxnSpPr/>
          <p:nvPr/>
        </p:nvCxnSpPr>
        <p:spPr>
          <a:xfrm>
            <a:off x="4866063" y="1578750"/>
            <a:ext cx="0" cy="330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16" name="Google Shape;2416;p53"/>
          <p:cNvCxnSpPr/>
          <p:nvPr/>
        </p:nvCxnSpPr>
        <p:spPr>
          <a:xfrm>
            <a:off x="6131000" y="1578750"/>
            <a:ext cx="0" cy="330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17" name="Google Shape;2417;p53"/>
          <p:cNvCxnSpPr/>
          <p:nvPr/>
        </p:nvCxnSpPr>
        <p:spPr>
          <a:xfrm>
            <a:off x="7277125" y="1549864"/>
            <a:ext cx="0" cy="330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54"/>
          <p:cNvSpPr txBox="1"/>
          <p:nvPr>
            <p:ph type="title"/>
          </p:nvPr>
        </p:nvSpPr>
        <p:spPr>
          <a:xfrm>
            <a:off x="1377975" y="1465025"/>
            <a:ext cx="29274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AS - IS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423" name="Google Shape;2423;p54"/>
          <p:cNvSpPr txBox="1"/>
          <p:nvPr>
            <p:ph idx="1" type="body"/>
          </p:nvPr>
        </p:nvSpPr>
        <p:spPr>
          <a:xfrm>
            <a:off x="1297500" y="2119100"/>
            <a:ext cx="2927400" cy="23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현재 뭉게구름조의 서비스는 단일 서버</a:t>
            </a:r>
            <a:r>
              <a:rPr lang="ko" sz="1100">
                <a:solidFill>
                  <a:schemeClr val="dk1"/>
                </a:solidFill>
              </a:rPr>
              <a:t>체제의</a:t>
            </a:r>
            <a:r>
              <a:rPr lang="ko" sz="1100">
                <a:solidFill>
                  <a:schemeClr val="dk1"/>
                </a:solidFill>
              </a:rPr>
              <a:t> 운용을 하고 있고 점점 이용자들이 늘어나고 있다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문제점을 나열해 보면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 sz="1100">
                <a:solidFill>
                  <a:schemeClr val="dk1"/>
                </a:solidFill>
              </a:rPr>
              <a:t>서비스 장애 발생 가능성이 높음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 sz="1100">
                <a:solidFill>
                  <a:schemeClr val="dk1"/>
                </a:solidFill>
              </a:rPr>
              <a:t>갈</a:t>
            </a:r>
            <a:r>
              <a:rPr b="1" lang="ko" sz="1100">
                <a:solidFill>
                  <a:schemeClr val="dk1"/>
                </a:solidFill>
              </a:rPr>
              <a:t>수</a:t>
            </a:r>
            <a:r>
              <a:rPr b="1" lang="ko" sz="1100">
                <a:solidFill>
                  <a:schemeClr val="dk1"/>
                </a:solidFill>
              </a:rPr>
              <a:t>록 많아지는 트래픽 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 sz="1100">
                <a:solidFill>
                  <a:schemeClr val="dk1"/>
                </a:solidFill>
              </a:rPr>
              <a:t>데이터베이스의 손실및 훼손시 백업 부재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 sz="1100">
                <a:solidFill>
                  <a:schemeClr val="dk1"/>
                </a:solidFill>
              </a:rPr>
              <a:t>공유 서버의 부재 및 스토리지 백업부재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 sz="1100">
                <a:solidFill>
                  <a:schemeClr val="dk1"/>
                </a:solidFill>
              </a:rPr>
              <a:t>http 사용으로 보안성이 낮음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등등 의 문제를 가지고 있다.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24" name="Google Shape;2424;p54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3. 일정 및 문제정의</a:t>
            </a:r>
            <a:endParaRPr sz="1160">
              <a:solidFill>
                <a:srgbClr val="45818E"/>
              </a:solidFill>
            </a:endParaRPr>
          </a:p>
        </p:txBody>
      </p:sp>
      <p:sp>
        <p:nvSpPr>
          <p:cNvPr id="2425" name="Google Shape;2425;p54"/>
          <p:cNvSpPr txBox="1"/>
          <p:nvPr>
            <p:ph type="title"/>
          </p:nvPr>
        </p:nvSpPr>
        <p:spPr>
          <a:xfrm>
            <a:off x="5010575" y="1465025"/>
            <a:ext cx="29274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TO</a:t>
            </a:r>
            <a:r>
              <a:rPr lang="ko" sz="1560">
                <a:solidFill>
                  <a:srgbClr val="45818E"/>
                </a:solidFill>
              </a:rPr>
              <a:t> - BE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426" name="Google Shape;2426;p54"/>
          <p:cNvSpPr txBox="1"/>
          <p:nvPr>
            <p:ph idx="1" type="body"/>
          </p:nvPr>
        </p:nvSpPr>
        <p:spPr>
          <a:xfrm>
            <a:off x="4930100" y="2119100"/>
            <a:ext cx="3309600" cy="23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이중화 혹은 그 이상의 중첩된 서버를 이용해서 고가용성 서비스를 지향하면서 </a:t>
            </a:r>
            <a:r>
              <a:rPr lang="ko" sz="1100">
                <a:solidFill>
                  <a:schemeClr val="dk1"/>
                </a:solidFill>
              </a:rPr>
              <a:t>웹 서버의 단순히 수용 트래픽을 늘리는 것이 아닌 </a:t>
            </a:r>
            <a:r>
              <a:rPr lang="ko" sz="1100">
                <a:solidFill>
                  <a:schemeClr val="dk1"/>
                </a:solidFill>
              </a:rPr>
              <a:t>HAProxy 로드밸런싱을 통해 트래픽을 분산시켜서 트래픽을 감당하고, 저장 자료의 백업을 주기적으로 만들어서 자료 훼손 및 손실을 방지하고 https 인증서를 적용 및 서버의 방화벽, 권한설정을 검토해서 보안성을 높이도록 한다.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현재 서비스는 연간 7.31의 다운타임을 보였지만 </a:t>
            </a:r>
            <a:r>
              <a:rPr lang="ko" sz="1100">
                <a:solidFill>
                  <a:schemeClr val="dk1"/>
                </a:solidFill>
              </a:rPr>
              <a:t>뭉게뭉게구름 프로젝트를 진행하고 난 후의 가용성은 연간 다운타임이 3.65인 99%의 가용성을 가질것으로 기대효과를 가지고 있다.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5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프로젝</a:t>
            </a:r>
            <a:r>
              <a:rPr lang="ko"/>
              <a:t>트 구성과정 및 구현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56"/>
          <p:cNvSpPr txBox="1"/>
          <p:nvPr>
            <p:ph type="title"/>
          </p:nvPr>
        </p:nvSpPr>
        <p:spPr>
          <a:xfrm>
            <a:off x="3108300" y="0"/>
            <a:ext cx="29274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운영 시스템 구성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437" name="Google Shape;2437;p56"/>
          <p:cNvSpPr/>
          <p:nvPr/>
        </p:nvSpPr>
        <p:spPr>
          <a:xfrm>
            <a:off x="2828925" y="2559825"/>
            <a:ext cx="736500" cy="329400"/>
          </a:xfrm>
          <a:prstGeom prst="roundRect">
            <a:avLst>
              <a:gd fmla="val 50000" name="adj"/>
            </a:avLst>
          </a:prstGeom>
          <a:solidFill>
            <a:srgbClr val="869F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web1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8" name="Google Shape;2438;p56"/>
          <p:cNvSpPr/>
          <p:nvPr/>
        </p:nvSpPr>
        <p:spPr>
          <a:xfrm>
            <a:off x="4635000" y="627525"/>
            <a:ext cx="2254500" cy="791100"/>
          </a:xfrm>
          <a:prstGeom prst="roundRect">
            <a:avLst>
              <a:gd fmla="val 50000" name="adj"/>
            </a:avLst>
          </a:pr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439" name="Google Shape;2439;p56"/>
          <p:cNvCxnSpPr>
            <a:stCxn id="2437" idx="0"/>
            <a:endCxn id="2438" idx="2"/>
          </p:cNvCxnSpPr>
          <p:nvPr/>
        </p:nvCxnSpPr>
        <p:spPr>
          <a:xfrm rot="-5400000">
            <a:off x="3909075" y="706725"/>
            <a:ext cx="1141200" cy="2565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440" name="Google Shape;2440;p56"/>
          <p:cNvGrpSpPr/>
          <p:nvPr/>
        </p:nvGrpSpPr>
        <p:grpSpPr>
          <a:xfrm>
            <a:off x="5394046" y="627577"/>
            <a:ext cx="736408" cy="790992"/>
            <a:chOff x="7992826" y="1517790"/>
            <a:chExt cx="317431" cy="344584"/>
          </a:xfrm>
        </p:grpSpPr>
        <p:sp>
          <p:nvSpPr>
            <p:cNvPr id="2441" name="Google Shape;2441;p56"/>
            <p:cNvSpPr/>
            <p:nvPr/>
          </p:nvSpPr>
          <p:spPr>
            <a:xfrm>
              <a:off x="8021239" y="1517790"/>
              <a:ext cx="289018" cy="289044"/>
            </a:xfrm>
            <a:custGeom>
              <a:rect b="b" l="l" r="r" t="t"/>
              <a:pathLst>
                <a:path extrusionOk="0" h="11007" w="11006">
                  <a:moveTo>
                    <a:pt x="5503" y="0"/>
                  </a:moveTo>
                  <a:cubicBezTo>
                    <a:pt x="2469" y="0"/>
                    <a:pt x="0" y="2460"/>
                    <a:pt x="0" y="5503"/>
                  </a:cubicBezTo>
                  <a:cubicBezTo>
                    <a:pt x="0" y="8537"/>
                    <a:pt x="2469" y="11006"/>
                    <a:pt x="5503" y="11006"/>
                  </a:cubicBezTo>
                  <a:cubicBezTo>
                    <a:pt x="8546" y="11006"/>
                    <a:pt x="11006" y="8537"/>
                    <a:pt x="11006" y="5503"/>
                  </a:cubicBezTo>
                  <a:cubicBezTo>
                    <a:pt x="11006" y="2460"/>
                    <a:pt x="8546" y="0"/>
                    <a:pt x="5503" y="0"/>
                  </a:cubicBez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56"/>
            <p:cNvSpPr/>
            <p:nvPr/>
          </p:nvSpPr>
          <p:spPr>
            <a:xfrm>
              <a:off x="7992826" y="1520810"/>
              <a:ext cx="274706" cy="285866"/>
            </a:xfrm>
            <a:custGeom>
              <a:rect b="b" l="l" r="r" t="t"/>
              <a:pathLst>
                <a:path extrusionOk="0" h="10886" w="10461">
                  <a:moveTo>
                    <a:pt x="5465" y="0"/>
                  </a:moveTo>
                  <a:cubicBezTo>
                    <a:pt x="1857" y="747"/>
                    <a:pt x="1" y="4757"/>
                    <a:pt x="1742" y="7991"/>
                  </a:cubicBezTo>
                  <a:cubicBezTo>
                    <a:pt x="2758" y="9878"/>
                    <a:pt x="4665" y="10885"/>
                    <a:pt x="6597" y="10885"/>
                  </a:cubicBezTo>
                  <a:cubicBezTo>
                    <a:pt x="7978" y="10885"/>
                    <a:pt x="9372" y="10370"/>
                    <a:pt x="10461" y="9293"/>
                  </a:cubicBezTo>
                  <a:lnTo>
                    <a:pt x="10461" y="9293"/>
                  </a:lnTo>
                  <a:cubicBezTo>
                    <a:pt x="10088" y="9370"/>
                    <a:pt x="9714" y="9408"/>
                    <a:pt x="9341" y="9408"/>
                  </a:cubicBezTo>
                  <a:cubicBezTo>
                    <a:pt x="7111" y="9408"/>
                    <a:pt x="5102" y="8058"/>
                    <a:pt x="4250" y="6001"/>
                  </a:cubicBezTo>
                  <a:cubicBezTo>
                    <a:pt x="3398" y="3934"/>
                    <a:pt x="3877" y="1570"/>
                    <a:pt x="5465" y="0"/>
                  </a:cubicBez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56"/>
            <p:cNvSpPr/>
            <p:nvPr/>
          </p:nvSpPr>
          <p:spPr>
            <a:xfrm>
              <a:off x="8021476" y="1517790"/>
              <a:ext cx="288781" cy="288781"/>
            </a:xfrm>
            <a:custGeom>
              <a:rect b="b" l="l" r="r" t="t"/>
              <a:pathLst>
                <a:path extrusionOk="0" h="10997" w="10997">
                  <a:moveTo>
                    <a:pt x="5283" y="10"/>
                  </a:moveTo>
                  <a:lnTo>
                    <a:pt x="5283" y="2326"/>
                  </a:lnTo>
                  <a:lnTo>
                    <a:pt x="2728" y="2326"/>
                  </a:lnTo>
                  <a:cubicBezTo>
                    <a:pt x="3312" y="1005"/>
                    <a:pt x="4231" y="115"/>
                    <a:pt x="5283" y="10"/>
                  </a:cubicBezTo>
                  <a:close/>
                  <a:moveTo>
                    <a:pt x="5705" y="10"/>
                  </a:moveTo>
                  <a:cubicBezTo>
                    <a:pt x="6757" y="115"/>
                    <a:pt x="7686" y="1005"/>
                    <a:pt x="8260" y="2326"/>
                  </a:cubicBezTo>
                  <a:lnTo>
                    <a:pt x="5705" y="2326"/>
                  </a:lnTo>
                  <a:lnTo>
                    <a:pt x="5705" y="10"/>
                  </a:lnTo>
                  <a:close/>
                  <a:moveTo>
                    <a:pt x="5283" y="2747"/>
                  </a:moveTo>
                  <a:lnTo>
                    <a:pt x="5283" y="5293"/>
                  </a:lnTo>
                  <a:lnTo>
                    <a:pt x="2116" y="5293"/>
                  </a:lnTo>
                  <a:cubicBezTo>
                    <a:pt x="2125" y="4422"/>
                    <a:pt x="2278" y="3570"/>
                    <a:pt x="2565" y="2747"/>
                  </a:cubicBezTo>
                  <a:close/>
                  <a:moveTo>
                    <a:pt x="8423" y="2747"/>
                  </a:moveTo>
                  <a:cubicBezTo>
                    <a:pt x="8710" y="3570"/>
                    <a:pt x="8863" y="4422"/>
                    <a:pt x="8882" y="5293"/>
                  </a:cubicBezTo>
                  <a:lnTo>
                    <a:pt x="5705" y="5293"/>
                  </a:lnTo>
                  <a:lnTo>
                    <a:pt x="5705" y="2747"/>
                  </a:lnTo>
                  <a:close/>
                  <a:moveTo>
                    <a:pt x="5283" y="5714"/>
                  </a:moveTo>
                  <a:lnTo>
                    <a:pt x="5283" y="8250"/>
                  </a:lnTo>
                  <a:lnTo>
                    <a:pt x="2565" y="8250"/>
                  </a:lnTo>
                  <a:cubicBezTo>
                    <a:pt x="2278" y="7437"/>
                    <a:pt x="2125" y="6575"/>
                    <a:pt x="2116" y="5714"/>
                  </a:cubicBezTo>
                  <a:close/>
                  <a:moveTo>
                    <a:pt x="8882" y="5714"/>
                  </a:moveTo>
                  <a:cubicBezTo>
                    <a:pt x="8863" y="6575"/>
                    <a:pt x="8710" y="7437"/>
                    <a:pt x="8423" y="8250"/>
                  </a:cubicBezTo>
                  <a:lnTo>
                    <a:pt x="5705" y="8250"/>
                  </a:lnTo>
                  <a:lnTo>
                    <a:pt x="5705" y="5714"/>
                  </a:lnTo>
                  <a:close/>
                  <a:moveTo>
                    <a:pt x="5283" y="0"/>
                  </a:moveTo>
                  <a:cubicBezTo>
                    <a:pt x="4728" y="29"/>
                    <a:pt x="4183" y="125"/>
                    <a:pt x="3657" y="316"/>
                  </a:cubicBezTo>
                  <a:cubicBezTo>
                    <a:pt x="3092" y="795"/>
                    <a:pt x="2623" y="1493"/>
                    <a:pt x="2278" y="2326"/>
                  </a:cubicBezTo>
                  <a:lnTo>
                    <a:pt x="1006" y="2326"/>
                  </a:lnTo>
                  <a:cubicBezTo>
                    <a:pt x="910" y="2460"/>
                    <a:pt x="814" y="2604"/>
                    <a:pt x="728" y="2747"/>
                  </a:cubicBezTo>
                  <a:lnTo>
                    <a:pt x="2125" y="2747"/>
                  </a:lnTo>
                  <a:cubicBezTo>
                    <a:pt x="1848" y="3570"/>
                    <a:pt x="1704" y="4422"/>
                    <a:pt x="1695" y="5293"/>
                  </a:cubicBezTo>
                  <a:lnTo>
                    <a:pt x="1" y="5293"/>
                  </a:lnTo>
                  <a:lnTo>
                    <a:pt x="1" y="5503"/>
                  </a:lnTo>
                  <a:lnTo>
                    <a:pt x="1" y="5714"/>
                  </a:lnTo>
                  <a:lnTo>
                    <a:pt x="1695" y="5714"/>
                  </a:lnTo>
                  <a:cubicBezTo>
                    <a:pt x="1704" y="6575"/>
                    <a:pt x="1848" y="7427"/>
                    <a:pt x="2125" y="8250"/>
                  </a:cubicBezTo>
                  <a:lnTo>
                    <a:pt x="728" y="8250"/>
                  </a:lnTo>
                  <a:cubicBezTo>
                    <a:pt x="814" y="8394"/>
                    <a:pt x="910" y="8537"/>
                    <a:pt x="1006" y="8671"/>
                  </a:cubicBezTo>
                  <a:lnTo>
                    <a:pt x="2278" y="8671"/>
                  </a:lnTo>
                  <a:cubicBezTo>
                    <a:pt x="2623" y="9513"/>
                    <a:pt x="3092" y="10202"/>
                    <a:pt x="3647" y="10690"/>
                  </a:cubicBezTo>
                  <a:cubicBezTo>
                    <a:pt x="4173" y="10872"/>
                    <a:pt x="4728" y="10978"/>
                    <a:pt x="5283" y="10997"/>
                  </a:cubicBezTo>
                  <a:cubicBezTo>
                    <a:pt x="4231" y="10882"/>
                    <a:pt x="3312" y="9992"/>
                    <a:pt x="2728" y="8671"/>
                  </a:cubicBezTo>
                  <a:lnTo>
                    <a:pt x="5283" y="8671"/>
                  </a:lnTo>
                  <a:lnTo>
                    <a:pt x="5283" y="10997"/>
                  </a:lnTo>
                  <a:lnTo>
                    <a:pt x="5705" y="10997"/>
                  </a:lnTo>
                  <a:lnTo>
                    <a:pt x="5705" y="10987"/>
                  </a:lnTo>
                  <a:lnTo>
                    <a:pt x="5705" y="8671"/>
                  </a:lnTo>
                  <a:lnTo>
                    <a:pt x="8260" y="8671"/>
                  </a:lnTo>
                  <a:cubicBezTo>
                    <a:pt x="7686" y="9992"/>
                    <a:pt x="6757" y="10882"/>
                    <a:pt x="5705" y="10997"/>
                  </a:cubicBezTo>
                  <a:cubicBezTo>
                    <a:pt x="6260" y="10978"/>
                    <a:pt x="6815" y="10872"/>
                    <a:pt x="7341" y="10690"/>
                  </a:cubicBezTo>
                  <a:cubicBezTo>
                    <a:pt x="7896" y="10212"/>
                    <a:pt x="8365" y="9513"/>
                    <a:pt x="8710" y="8671"/>
                  </a:cubicBezTo>
                  <a:lnTo>
                    <a:pt x="9992" y="8671"/>
                  </a:lnTo>
                  <a:cubicBezTo>
                    <a:pt x="10088" y="8537"/>
                    <a:pt x="10174" y="8394"/>
                    <a:pt x="10260" y="8250"/>
                  </a:cubicBezTo>
                  <a:lnTo>
                    <a:pt x="8872" y="8250"/>
                  </a:lnTo>
                  <a:cubicBezTo>
                    <a:pt x="9140" y="7427"/>
                    <a:pt x="9284" y="6575"/>
                    <a:pt x="9303" y="5714"/>
                  </a:cubicBezTo>
                  <a:lnTo>
                    <a:pt x="10997" y="5714"/>
                  </a:lnTo>
                  <a:lnTo>
                    <a:pt x="10997" y="5503"/>
                  </a:lnTo>
                  <a:lnTo>
                    <a:pt x="10997" y="5293"/>
                  </a:lnTo>
                  <a:lnTo>
                    <a:pt x="9303" y="5293"/>
                  </a:lnTo>
                  <a:cubicBezTo>
                    <a:pt x="9284" y="4422"/>
                    <a:pt x="9140" y="3570"/>
                    <a:pt x="8872" y="2747"/>
                  </a:cubicBezTo>
                  <a:lnTo>
                    <a:pt x="10260" y="2747"/>
                  </a:lnTo>
                  <a:cubicBezTo>
                    <a:pt x="10174" y="2604"/>
                    <a:pt x="10088" y="2460"/>
                    <a:pt x="9992" y="2326"/>
                  </a:cubicBezTo>
                  <a:lnTo>
                    <a:pt x="8710" y="2326"/>
                  </a:lnTo>
                  <a:cubicBezTo>
                    <a:pt x="8365" y="1484"/>
                    <a:pt x="7896" y="795"/>
                    <a:pt x="7341" y="316"/>
                  </a:cubicBezTo>
                  <a:cubicBezTo>
                    <a:pt x="6815" y="125"/>
                    <a:pt x="6260" y="29"/>
                    <a:pt x="5705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56"/>
            <p:cNvSpPr/>
            <p:nvPr/>
          </p:nvSpPr>
          <p:spPr>
            <a:xfrm>
              <a:off x="8021476" y="1520810"/>
              <a:ext cx="217932" cy="285761"/>
            </a:xfrm>
            <a:custGeom>
              <a:rect b="b" l="l" r="r" t="t"/>
              <a:pathLst>
                <a:path extrusionOk="0" h="10882" w="8299">
                  <a:moveTo>
                    <a:pt x="4365" y="0"/>
                  </a:moveTo>
                  <a:cubicBezTo>
                    <a:pt x="4125" y="48"/>
                    <a:pt x="3886" y="115"/>
                    <a:pt x="3657" y="201"/>
                  </a:cubicBezTo>
                  <a:cubicBezTo>
                    <a:pt x="3101" y="680"/>
                    <a:pt x="2632" y="1378"/>
                    <a:pt x="2288" y="2211"/>
                  </a:cubicBezTo>
                  <a:lnTo>
                    <a:pt x="1006" y="2211"/>
                  </a:lnTo>
                  <a:cubicBezTo>
                    <a:pt x="910" y="2345"/>
                    <a:pt x="814" y="2489"/>
                    <a:pt x="738" y="2632"/>
                  </a:cubicBezTo>
                  <a:lnTo>
                    <a:pt x="2125" y="2632"/>
                  </a:lnTo>
                  <a:cubicBezTo>
                    <a:pt x="1857" y="3455"/>
                    <a:pt x="1704" y="4307"/>
                    <a:pt x="1695" y="5178"/>
                  </a:cubicBezTo>
                  <a:lnTo>
                    <a:pt x="1" y="5178"/>
                  </a:lnTo>
                  <a:lnTo>
                    <a:pt x="1" y="5388"/>
                  </a:lnTo>
                  <a:lnTo>
                    <a:pt x="1" y="5599"/>
                  </a:lnTo>
                  <a:lnTo>
                    <a:pt x="1695" y="5599"/>
                  </a:lnTo>
                  <a:cubicBezTo>
                    <a:pt x="1704" y="6460"/>
                    <a:pt x="1857" y="7322"/>
                    <a:pt x="2125" y="8135"/>
                  </a:cubicBezTo>
                  <a:lnTo>
                    <a:pt x="738" y="8135"/>
                  </a:lnTo>
                  <a:cubicBezTo>
                    <a:pt x="814" y="8279"/>
                    <a:pt x="910" y="8422"/>
                    <a:pt x="1006" y="8566"/>
                  </a:cubicBezTo>
                  <a:lnTo>
                    <a:pt x="2278" y="8566"/>
                  </a:lnTo>
                  <a:cubicBezTo>
                    <a:pt x="2623" y="9398"/>
                    <a:pt x="3092" y="10087"/>
                    <a:pt x="3647" y="10575"/>
                  </a:cubicBezTo>
                  <a:cubicBezTo>
                    <a:pt x="4173" y="10757"/>
                    <a:pt x="4728" y="10863"/>
                    <a:pt x="5283" y="10882"/>
                  </a:cubicBezTo>
                  <a:cubicBezTo>
                    <a:pt x="4231" y="10767"/>
                    <a:pt x="3312" y="9877"/>
                    <a:pt x="2728" y="8566"/>
                  </a:cubicBezTo>
                  <a:lnTo>
                    <a:pt x="5283" y="8566"/>
                  </a:lnTo>
                  <a:lnTo>
                    <a:pt x="5283" y="10882"/>
                  </a:lnTo>
                  <a:lnTo>
                    <a:pt x="5705" y="10882"/>
                  </a:lnTo>
                  <a:cubicBezTo>
                    <a:pt x="6260" y="10863"/>
                    <a:pt x="6815" y="10757"/>
                    <a:pt x="7341" y="10575"/>
                  </a:cubicBezTo>
                  <a:cubicBezTo>
                    <a:pt x="7714" y="10241"/>
                    <a:pt x="8040" y="9839"/>
                    <a:pt x="8298" y="9408"/>
                  </a:cubicBezTo>
                  <a:lnTo>
                    <a:pt x="8250" y="9408"/>
                  </a:lnTo>
                  <a:cubicBezTo>
                    <a:pt x="8097" y="9408"/>
                    <a:pt x="7954" y="9398"/>
                    <a:pt x="7810" y="9389"/>
                  </a:cubicBezTo>
                  <a:cubicBezTo>
                    <a:pt x="7255" y="10241"/>
                    <a:pt x="6518" y="10796"/>
                    <a:pt x="5705" y="10872"/>
                  </a:cubicBezTo>
                  <a:lnTo>
                    <a:pt x="5705" y="8786"/>
                  </a:lnTo>
                  <a:cubicBezTo>
                    <a:pt x="5360" y="8604"/>
                    <a:pt x="5035" y="8384"/>
                    <a:pt x="4728" y="8135"/>
                  </a:cubicBezTo>
                  <a:lnTo>
                    <a:pt x="2565" y="8135"/>
                  </a:lnTo>
                  <a:cubicBezTo>
                    <a:pt x="2278" y="7322"/>
                    <a:pt x="2125" y="6460"/>
                    <a:pt x="2116" y="5599"/>
                  </a:cubicBezTo>
                  <a:lnTo>
                    <a:pt x="3015" y="5599"/>
                  </a:lnTo>
                  <a:cubicBezTo>
                    <a:pt x="2967" y="5455"/>
                    <a:pt x="2929" y="5312"/>
                    <a:pt x="2891" y="5168"/>
                  </a:cubicBezTo>
                  <a:lnTo>
                    <a:pt x="2116" y="5168"/>
                  </a:lnTo>
                  <a:cubicBezTo>
                    <a:pt x="2125" y="4307"/>
                    <a:pt x="2278" y="3455"/>
                    <a:pt x="2565" y="2632"/>
                  </a:cubicBezTo>
                  <a:lnTo>
                    <a:pt x="2891" y="2632"/>
                  </a:lnTo>
                  <a:cubicBezTo>
                    <a:pt x="2929" y="2489"/>
                    <a:pt x="2967" y="2345"/>
                    <a:pt x="3015" y="2211"/>
                  </a:cubicBezTo>
                  <a:lnTo>
                    <a:pt x="2728" y="2211"/>
                  </a:lnTo>
                  <a:cubicBezTo>
                    <a:pt x="2996" y="1579"/>
                    <a:pt x="3389" y="1015"/>
                    <a:pt x="3886" y="546"/>
                  </a:cubicBezTo>
                  <a:cubicBezTo>
                    <a:pt x="4039" y="354"/>
                    <a:pt x="4192" y="173"/>
                    <a:pt x="436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56"/>
            <p:cNvSpPr/>
            <p:nvPr/>
          </p:nvSpPr>
          <p:spPr>
            <a:xfrm>
              <a:off x="8071238" y="1795752"/>
              <a:ext cx="189019" cy="66622"/>
            </a:xfrm>
            <a:custGeom>
              <a:rect b="b" l="l" r="r" t="t"/>
              <a:pathLst>
                <a:path extrusionOk="0" h="2537" w="7198">
                  <a:moveTo>
                    <a:pt x="2326" y="0"/>
                  </a:moveTo>
                  <a:lnTo>
                    <a:pt x="556" y="641"/>
                  </a:lnTo>
                  <a:cubicBezTo>
                    <a:pt x="221" y="756"/>
                    <a:pt x="1" y="1082"/>
                    <a:pt x="1" y="1436"/>
                  </a:cubicBezTo>
                  <a:lnTo>
                    <a:pt x="1" y="2326"/>
                  </a:lnTo>
                  <a:cubicBezTo>
                    <a:pt x="1" y="2441"/>
                    <a:pt x="96" y="2536"/>
                    <a:pt x="211" y="2536"/>
                  </a:cubicBezTo>
                  <a:lnTo>
                    <a:pt x="6987" y="2536"/>
                  </a:lnTo>
                  <a:cubicBezTo>
                    <a:pt x="7102" y="2536"/>
                    <a:pt x="7197" y="2441"/>
                    <a:pt x="7197" y="2326"/>
                  </a:cubicBezTo>
                  <a:lnTo>
                    <a:pt x="7197" y="1436"/>
                  </a:lnTo>
                  <a:cubicBezTo>
                    <a:pt x="7197" y="1082"/>
                    <a:pt x="6977" y="756"/>
                    <a:pt x="6642" y="641"/>
                  </a:cubicBezTo>
                  <a:lnTo>
                    <a:pt x="4872" y="0"/>
                  </a:lnTo>
                  <a:lnTo>
                    <a:pt x="3599" y="421"/>
                  </a:lnTo>
                  <a:lnTo>
                    <a:pt x="232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6"/>
            <p:cNvSpPr/>
            <p:nvPr/>
          </p:nvSpPr>
          <p:spPr>
            <a:xfrm>
              <a:off x="8154666" y="1817863"/>
              <a:ext cx="22163" cy="44511"/>
            </a:xfrm>
            <a:custGeom>
              <a:rect b="b" l="l" r="r" t="t"/>
              <a:pathLst>
                <a:path extrusionOk="0" h="1695" w="844">
                  <a:moveTo>
                    <a:pt x="202" y="0"/>
                  </a:moveTo>
                  <a:lnTo>
                    <a:pt x="1" y="1694"/>
                  </a:lnTo>
                  <a:lnTo>
                    <a:pt x="843" y="1694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56"/>
            <p:cNvSpPr/>
            <p:nvPr/>
          </p:nvSpPr>
          <p:spPr>
            <a:xfrm>
              <a:off x="8155927" y="1806807"/>
              <a:ext cx="19642" cy="18618"/>
            </a:xfrm>
            <a:custGeom>
              <a:rect b="b" l="l" r="r" t="t"/>
              <a:pathLst>
                <a:path extrusionOk="0" h="709" w="748">
                  <a:moveTo>
                    <a:pt x="1" y="0"/>
                  </a:moveTo>
                  <a:lnTo>
                    <a:pt x="1" y="565"/>
                  </a:lnTo>
                  <a:cubicBezTo>
                    <a:pt x="1" y="641"/>
                    <a:pt x="68" y="708"/>
                    <a:pt x="154" y="708"/>
                  </a:cubicBezTo>
                  <a:lnTo>
                    <a:pt x="594" y="708"/>
                  </a:lnTo>
                  <a:cubicBezTo>
                    <a:pt x="680" y="708"/>
                    <a:pt x="747" y="641"/>
                    <a:pt x="747" y="565"/>
                  </a:cubicBezTo>
                  <a:lnTo>
                    <a:pt x="747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56"/>
            <p:cNvSpPr/>
            <p:nvPr/>
          </p:nvSpPr>
          <p:spPr>
            <a:xfrm>
              <a:off x="8226803" y="1818362"/>
              <a:ext cx="33455" cy="44012"/>
            </a:xfrm>
            <a:custGeom>
              <a:rect b="b" l="l" r="r" t="t"/>
              <a:pathLst>
                <a:path extrusionOk="0" h="1676" w="1274">
                  <a:moveTo>
                    <a:pt x="1044" y="1"/>
                  </a:moveTo>
                  <a:lnTo>
                    <a:pt x="249" y="795"/>
                  </a:lnTo>
                  <a:cubicBezTo>
                    <a:pt x="96" y="958"/>
                    <a:pt x="1" y="1168"/>
                    <a:pt x="1" y="1398"/>
                  </a:cubicBezTo>
                  <a:lnTo>
                    <a:pt x="1" y="1675"/>
                  </a:lnTo>
                  <a:lnTo>
                    <a:pt x="1063" y="1675"/>
                  </a:lnTo>
                  <a:cubicBezTo>
                    <a:pt x="1178" y="1675"/>
                    <a:pt x="1273" y="1580"/>
                    <a:pt x="1273" y="1465"/>
                  </a:cubicBezTo>
                  <a:lnTo>
                    <a:pt x="1273" y="575"/>
                  </a:lnTo>
                  <a:cubicBezTo>
                    <a:pt x="1273" y="364"/>
                    <a:pt x="1197" y="154"/>
                    <a:pt x="1044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56"/>
            <p:cNvSpPr/>
            <p:nvPr/>
          </p:nvSpPr>
          <p:spPr>
            <a:xfrm>
              <a:off x="8104667" y="1623329"/>
              <a:ext cx="122162" cy="88995"/>
            </a:xfrm>
            <a:custGeom>
              <a:rect b="b" l="l" r="r" t="t"/>
              <a:pathLst>
                <a:path extrusionOk="0" h="3389" w="4652">
                  <a:moveTo>
                    <a:pt x="1694" y="1"/>
                  </a:moveTo>
                  <a:cubicBezTo>
                    <a:pt x="756" y="1"/>
                    <a:pt x="0" y="757"/>
                    <a:pt x="0" y="1695"/>
                  </a:cubicBezTo>
                  <a:lnTo>
                    <a:pt x="0" y="2193"/>
                  </a:lnTo>
                  <a:cubicBezTo>
                    <a:pt x="0" y="2422"/>
                    <a:pt x="39" y="2652"/>
                    <a:pt x="106" y="2863"/>
                  </a:cubicBezTo>
                  <a:lnTo>
                    <a:pt x="182" y="3073"/>
                  </a:lnTo>
                  <a:cubicBezTo>
                    <a:pt x="201" y="3140"/>
                    <a:pt x="211" y="3207"/>
                    <a:pt x="211" y="3274"/>
                  </a:cubicBezTo>
                  <a:lnTo>
                    <a:pt x="211" y="3389"/>
                  </a:lnTo>
                  <a:lnTo>
                    <a:pt x="4441" y="3389"/>
                  </a:lnTo>
                  <a:lnTo>
                    <a:pt x="4441" y="3274"/>
                  </a:lnTo>
                  <a:cubicBezTo>
                    <a:pt x="4441" y="3207"/>
                    <a:pt x="4460" y="3140"/>
                    <a:pt x="4479" y="3073"/>
                  </a:cubicBezTo>
                  <a:lnTo>
                    <a:pt x="4546" y="2863"/>
                  </a:lnTo>
                  <a:cubicBezTo>
                    <a:pt x="4623" y="2652"/>
                    <a:pt x="4652" y="2422"/>
                    <a:pt x="4652" y="2193"/>
                  </a:cubicBezTo>
                  <a:lnTo>
                    <a:pt x="4652" y="422"/>
                  </a:lnTo>
                  <a:cubicBezTo>
                    <a:pt x="4652" y="192"/>
                    <a:pt x="4470" y="1"/>
                    <a:pt x="42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56"/>
            <p:cNvSpPr/>
            <p:nvPr/>
          </p:nvSpPr>
          <p:spPr>
            <a:xfrm>
              <a:off x="8132319" y="1623329"/>
              <a:ext cx="94772" cy="88995"/>
            </a:xfrm>
            <a:custGeom>
              <a:rect b="b" l="l" r="r" t="t"/>
              <a:pathLst>
                <a:path extrusionOk="0" h="3389" w="3609">
                  <a:moveTo>
                    <a:pt x="871" y="1"/>
                  </a:moveTo>
                  <a:cubicBezTo>
                    <a:pt x="393" y="1"/>
                    <a:pt x="0" y="384"/>
                    <a:pt x="10" y="862"/>
                  </a:cubicBezTo>
                  <a:cubicBezTo>
                    <a:pt x="10" y="1331"/>
                    <a:pt x="393" y="1724"/>
                    <a:pt x="861" y="1724"/>
                  </a:cubicBezTo>
                  <a:lnTo>
                    <a:pt x="986" y="1724"/>
                  </a:lnTo>
                  <a:lnTo>
                    <a:pt x="1043" y="3389"/>
                  </a:lnTo>
                  <a:lnTo>
                    <a:pt x="3398" y="3389"/>
                  </a:lnTo>
                  <a:lnTo>
                    <a:pt x="3398" y="3274"/>
                  </a:lnTo>
                  <a:cubicBezTo>
                    <a:pt x="3388" y="3207"/>
                    <a:pt x="3407" y="3140"/>
                    <a:pt x="3426" y="3073"/>
                  </a:cubicBezTo>
                  <a:lnTo>
                    <a:pt x="3493" y="2863"/>
                  </a:lnTo>
                  <a:cubicBezTo>
                    <a:pt x="3570" y="2652"/>
                    <a:pt x="3608" y="2422"/>
                    <a:pt x="3608" y="2193"/>
                  </a:cubicBezTo>
                  <a:lnTo>
                    <a:pt x="3608" y="422"/>
                  </a:lnTo>
                  <a:cubicBezTo>
                    <a:pt x="3608" y="192"/>
                    <a:pt x="3417" y="1"/>
                    <a:pt x="3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56"/>
            <p:cNvSpPr/>
            <p:nvPr/>
          </p:nvSpPr>
          <p:spPr>
            <a:xfrm>
              <a:off x="8132556" y="1756782"/>
              <a:ext cx="66622" cy="50052"/>
            </a:xfrm>
            <a:custGeom>
              <a:rect b="b" l="l" r="r" t="t"/>
              <a:pathLst>
                <a:path extrusionOk="0" h="1906" w="2537">
                  <a:moveTo>
                    <a:pt x="1" y="1"/>
                  </a:moveTo>
                  <a:lnTo>
                    <a:pt x="1" y="1905"/>
                  </a:lnTo>
                  <a:lnTo>
                    <a:pt x="2537" y="1905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56"/>
            <p:cNvSpPr/>
            <p:nvPr/>
          </p:nvSpPr>
          <p:spPr>
            <a:xfrm>
              <a:off x="8132556" y="1756546"/>
              <a:ext cx="66622" cy="27914"/>
            </a:xfrm>
            <a:custGeom>
              <a:rect b="b" l="l" r="r" t="t"/>
              <a:pathLst>
                <a:path extrusionOk="0" h="1063" w="2537">
                  <a:moveTo>
                    <a:pt x="1" y="0"/>
                  </a:moveTo>
                  <a:lnTo>
                    <a:pt x="1" y="718"/>
                  </a:lnTo>
                  <a:cubicBezTo>
                    <a:pt x="393" y="948"/>
                    <a:pt x="831" y="1063"/>
                    <a:pt x="1269" y="1063"/>
                  </a:cubicBezTo>
                  <a:cubicBezTo>
                    <a:pt x="1707" y="1063"/>
                    <a:pt x="2144" y="948"/>
                    <a:pt x="2537" y="718"/>
                  </a:cubicBezTo>
                  <a:lnTo>
                    <a:pt x="2537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56"/>
            <p:cNvSpPr/>
            <p:nvPr/>
          </p:nvSpPr>
          <p:spPr>
            <a:xfrm>
              <a:off x="8121264" y="1786324"/>
              <a:ext cx="44484" cy="39836"/>
            </a:xfrm>
            <a:custGeom>
              <a:rect b="b" l="l" r="r" t="t"/>
              <a:pathLst>
                <a:path extrusionOk="0" h="1517" w="1694">
                  <a:moveTo>
                    <a:pt x="375" y="1"/>
                  </a:moveTo>
                  <a:cubicBezTo>
                    <a:pt x="297" y="1"/>
                    <a:pt x="220" y="43"/>
                    <a:pt x="182" y="120"/>
                  </a:cubicBezTo>
                  <a:lnTo>
                    <a:pt x="0" y="512"/>
                  </a:lnTo>
                  <a:lnTo>
                    <a:pt x="699" y="1431"/>
                  </a:lnTo>
                  <a:cubicBezTo>
                    <a:pt x="740" y="1487"/>
                    <a:pt x="803" y="1516"/>
                    <a:pt x="867" y="1516"/>
                  </a:cubicBezTo>
                  <a:cubicBezTo>
                    <a:pt x="923" y="1516"/>
                    <a:pt x="980" y="1495"/>
                    <a:pt x="1024" y="1450"/>
                  </a:cubicBezTo>
                  <a:lnTo>
                    <a:pt x="1694" y="780"/>
                  </a:lnTo>
                  <a:lnTo>
                    <a:pt x="488" y="34"/>
                  </a:lnTo>
                  <a:cubicBezTo>
                    <a:pt x="453" y="11"/>
                    <a:pt x="414" y="1"/>
                    <a:pt x="375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56"/>
            <p:cNvSpPr/>
            <p:nvPr/>
          </p:nvSpPr>
          <p:spPr>
            <a:xfrm>
              <a:off x="8165748" y="1786324"/>
              <a:ext cx="44484" cy="39836"/>
            </a:xfrm>
            <a:custGeom>
              <a:rect b="b" l="l" r="r" t="t"/>
              <a:pathLst>
                <a:path extrusionOk="0" h="1517" w="1694">
                  <a:moveTo>
                    <a:pt x="1319" y="1"/>
                  </a:moveTo>
                  <a:cubicBezTo>
                    <a:pt x="1280" y="1"/>
                    <a:pt x="1241" y="11"/>
                    <a:pt x="1206" y="34"/>
                  </a:cubicBezTo>
                  <a:lnTo>
                    <a:pt x="0" y="780"/>
                  </a:lnTo>
                  <a:lnTo>
                    <a:pt x="679" y="1450"/>
                  </a:lnTo>
                  <a:cubicBezTo>
                    <a:pt x="719" y="1495"/>
                    <a:pt x="774" y="1516"/>
                    <a:pt x="828" y="1516"/>
                  </a:cubicBezTo>
                  <a:cubicBezTo>
                    <a:pt x="891" y="1516"/>
                    <a:pt x="954" y="1487"/>
                    <a:pt x="995" y="1431"/>
                  </a:cubicBezTo>
                  <a:lnTo>
                    <a:pt x="1694" y="512"/>
                  </a:lnTo>
                  <a:lnTo>
                    <a:pt x="1512" y="120"/>
                  </a:lnTo>
                  <a:cubicBezTo>
                    <a:pt x="1474" y="43"/>
                    <a:pt x="1397" y="1"/>
                    <a:pt x="1319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56"/>
            <p:cNvSpPr/>
            <p:nvPr/>
          </p:nvSpPr>
          <p:spPr>
            <a:xfrm>
              <a:off x="8110182" y="1668365"/>
              <a:ext cx="110870" cy="105040"/>
            </a:xfrm>
            <a:custGeom>
              <a:rect b="b" l="l" r="r" t="t"/>
              <a:pathLst>
                <a:path extrusionOk="0" h="4000" w="4222">
                  <a:moveTo>
                    <a:pt x="1827" y="0"/>
                  </a:moveTo>
                  <a:cubicBezTo>
                    <a:pt x="1282" y="0"/>
                    <a:pt x="810" y="93"/>
                    <a:pt x="575" y="152"/>
                  </a:cubicBezTo>
                  <a:cubicBezTo>
                    <a:pt x="479" y="171"/>
                    <a:pt x="412" y="257"/>
                    <a:pt x="412" y="353"/>
                  </a:cubicBezTo>
                  <a:lnTo>
                    <a:pt x="412" y="860"/>
                  </a:lnTo>
                  <a:cubicBezTo>
                    <a:pt x="412" y="975"/>
                    <a:pt x="374" y="1081"/>
                    <a:pt x="298" y="1157"/>
                  </a:cubicBezTo>
                  <a:lnTo>
                    <a:pt x="116" y="1339"/>
                  </a:lnTo>
                  <a:cubicBezTo>
                    <a:pt x="39" y="1415"/>
                    <a:pt x="1" y="1521"/>
                    <a:pt x="1" y="1636"/>
                  </a:cubicBezTo>
                  <a:lnTo>
                    <a:pt x="1" y="1875"/>
                  </a:lnTo>
                  <a:cubicBezTo>
                    <a:pt x="1" y="3042"/>
                    <a:pt x="948" y="3990"/>
                    <a:pt x="2116" y="3999"/>
                  </a:cubicBezTo>
                  <a:cubicBezTo>
                    <a:pt x="3274" y="3990"/>
                    <a:pt x="4212" y="3042"/>
                    <a:pt x="4221" y="1884"/>
                  </a:cubicBezTo>
                  <a:lnTo>
                    <a:pt x="4221" y="1636"/>
                  </a:lnTo>
                  <a:cubicBezTo>
                    <a:pt x="4221" y="1521"/>
                    <a:pt x="4174" y="1415"/>
                    <a:pt x="4097" y="1339"/>
                  </a:cubicBezTo>
                  <a:lnTo>
                    <a:pt x="3925" y="1157"/>
                  </a:lnTo>
                  <a:cubicBezTo>
                    <a:pt x="3848" y="1081"/>
                    <a:pt x="3800" y="975"/>
                    <a:pt x="3800" y="860"/>
                  </a:cubicBezTo>
                  <a:lnTo>
                    <a:pt x="3800" y="746"/>
                  </a:lnTo>
                  <a:cubicBezTo>
                    <a:pt x="3800" y="659"/>
                    <a:pt x="3762" y="583"/>
                    <a:pt x="3695" y="525"/>
                  </a:cubicBezTo>
                  <a:cubicBezTo>
                    <a:pt x="3135" y="116"/>
                    <a:pt x="2436" y="0"/>
                    <a:pt x="1827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56"/>
            <p:cNvSpPr/>
            <p:nvPr/>
          </p:nvSpPr>
          <p:spPr>
            <a:xfrm>
              <a:off x="8110445" y="1668259"/>
              <a:ext cx="100051" cy="104646"/>
            </a:xfrm>
            <a:custGeom>
              <a:rect b="b" l="l" r="r" t="t"/>
              <a:pathLst>
                <a:path extrusionOk="0" h="3985" w="3810">
                  <a:moveTo>
                    <a:pt x="1823" y="1"/>
                  </a:moveTo>
                  <a:cubicBezTo>
                    <a:pt x="1624" y="1"/>
                    <a:pt x="1435" y="13"/>
                    <a:pt x="1264" y="32"/>
                  </a:cubicBezTo>
                  <a:cubicBezTo>
                    <a:pt x="1034" y="60"/>
                    <a:pt x="804" y="99"/>
                    <a:pt x="575" y="156"/>
                  </a:cubicBezTo>
                  <a:cubicBezTo>
                    <a:pt x="479" y="175"/>
                    <a:pt x="412" y="261"/>
                    <a:pt x="412" y="357"/>
                  </a:cubicBezTo>
                  <a:lnTo>
                    <a:pt x="412" y="864"/>
                  </a:lnTo>
                  <a:cubicBezTo>
                    <a:pt x="412" y="979"/>
                    <a:pt x="374" y="1085"/>
                    <a:pt x="297" y="1161"/>
                  </a:cubicBezTo>
                  <a:lnTo>
                    <a:pt x="115" y="1343"/>
                  </a:lnTo>
                  <a:cubicBezTo>
                    <a:pt x="39" y="1419"/>
                    <a:pt x="1" y="1525"/>
                    <a:pt x="1" y="1640"/>
                  </a:cubicBezTo>
                  <a:lnTo>
                    <a:pt x="1" y="1888"/>
                  </a:lnTo>
                  <a:cubicBezTo>
                    <a:pt x="1" y="2951"/>
                    <a:pt x="795" y="3860"/>
                    <a:pt x="1857" y="3984"/>
                  </a:cubicBezTo>
                  <a:cubicBezTo>
                    <a:pt x="1474" y="3592"/>
                    <a:pt x="1264" y="3066"/>
                    <a:pt x="1264" y="2520"/>
                  </a:cubicBezTo>
                  <a:lnTo>
                    <a:pt x="1264" y="979"/>
                  </a:lnTo>
                  <a:cubicBezTo>
                    <a:pt x="1264" y="759"/>
                    <a:pt x="1427" y="577"/>
                    <a:pt x="1637" y="558"/>
                  </a:cubicBezTo>
                  <a:cubicBezTo>
                    <a:pt x="1808" y="536"/>
                    <a:pt x="2026" y="516"/>
                    <a:pt x="2269" y="516"/>
                  </a:cubicBezTo>
                  <a:cubicBezTo>
                    <a:pt x="2747" y="516"/>
                    <a:pt x="3321" y="591"/>
                    <a:pt x="3810" y="864"/>
                  </a:cubicBezTo>
                  <a:lnTo>
                    <a:pt x="3810" y="750"/>
                  </a:lnTo>
                  <a:cubicBezTo>
                    <a:pt x="3810" y="663"/>
                    <a:pt x="3762" y="577"/>
                    <a:pt x="3695" y="529"/>
                  </a:cubicBezTo>
                  <a:cubicBezTo>
                    <a:pt x="3132" y="118"/>
                    <a:pt x="2432" y="1"/>
                    <a:pt x="1823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56"/>
            <p:cNvSpPr/>
            <p:nvPr/>
          </p:nvSpPr>
          <p:spPr>
            <a:xfrm>
              <a:off x="8071238" y="1818362"/>
              <a:ext cx="33455" cy="44012"/>
            </a:xfrm>
            <a:custGeom>
              <a:rect b="b" l="l" r="r" t="t"/>
              <a:pathLst>
                <a:path extrusionOk="0" h="1676" w="1274">
                  <a:moveTo>
                    <a:pt x="230" y="1"/>
                  </a:moveTo>
                  <a:cubicBezTo>
                    <a:pt x="87" y="154"/>
                    <a:pt x="1" y="364"/>
                    <a:pt x="1" y="575"/>
                  </a:cubicBezTo>
                  <a:lnTo>
                    <a:pt x="1" y="1465"/>
                  </a:lnTo>
                  <a:cubicBezTo>
                    <a:pt x="1" y="1580"/>
                    <a:pt x="96" y="1675"/>
                    <a:pt x="211" y="1675"/>
                  </a:cubicBezTo>
                  <a:lnTo>
                    <a:pt x="1273" y="1675"/>
                  </a:lnTo>
                  <a:lnTo>
                    <a:pt x="1273" y="1398"/>
                  </a:lnTo>
                  <a:cubicBezTo>
                    <a:pt x="1273" y="1168"/>
                    <a:pt x="1187" y="958"/>
                    <a:pt x="1025" y="795"/>
                  </a:cubicBezTo>
                  <a:lnTo>
                    <a:pt x="230" y="1"/>
                  </a:ln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58" name="Google Shape;245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390900"/>
            <a:ext cx="2828925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9" name="Google Shape;245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125" y="826562"/>
            <a:ext cx="610926" cy="39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0" name="Google Shape;2460;p56"/>
          <p:cNvCxnSpPr>
            <a:stCxn id="2461" idx="0"/>
            <a:endCxn id="2437" idx="2"/>
          </p:cNvCxnSpPr>
          <p:nvPr/>
        </p:nvCxnSpPr>
        <p:spPr>
          <a:xfrm flipH="1" rot="5400000">
            <a:off x="2626413" y="3460075"/>
            <a:ext cx="1460400" cy="318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62" name="Google Shape;2462;p56"/>
          <p:cNvSpPr/>
          <p:nvPr/>
        </p:nvSpPr>
        <p:spPr>
          <a:xfrm>
            <a:off x="3565425" y="2559825"/>
            <a:ext cx="736500" cy="329400"/>
          </a:xfrm>
          <a:prstGeom prst="roundRect">
            <a:avLst>
              <a:gd fmla="val 50000" name="adj"/>
            </a:avLst>
          </a:prstGeom>
          <a:solidFill>
            <a:srgbClr val="869F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web1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63" name="Google Shape;2463;p56"/>
          <p:cNvSpPr/>
          <p:nvPr/>
        </p:nvSpPr>
        <p:spPr>
          <a:xfrm>
            <a:off x="4301925" y="2559825"/>
            <a:ext cx="736500" cy="329400"/>
          </a:xfrm>
          <a:prstGeom prst="roundRect">
            <a:avLst>
              <a:gd fmla="val 50000" name="adj"/>
            </a:avLst>
          </a:prstGeom>
          <a:solidFill>
            <a:srgbClr val="869F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dns1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64" name="Google Shape;2464;p56"/>
          <p:cNvSpPr/>
          <p:nvPr/>
        </p:nvSpPr>
        <p:spPr>
          <a:xfrm>
            <a:off x="5038425" y="2559825"/>
            <a:ext cx="736500" cy="329400"/>
          </a:xfrm>
          <a:prstGeom prst="roundRect">
            <a:avLst>
              <a:gd fmla="val 50000" name="adj"/>
            </a:avLst>
          </a:prstGeom>
          <a:solidFill>
            <a:srgbClr val="869F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dns2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65" name="Google Shape;2465;p56"/>
          <p:cNvSpPr/>
          <p:nvPr/>
        </p:nvSpPr>
        <p:spPr>
          <a:xfrm>
            <a:off x="5774925" y="2559825"/>
            <a:ext cx="736500" cy="329400"/>
          </a:xfrm>
          <a:prstGeom prst="roundRect">
            <a:avLst>
              <a:gd fmla="val 50000" name="adj"/>
            </a:avLst>
          </a:prstGeom>
          <a:solidFill>
            <a:srgbClr val="869F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db</a:t>
            </a: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66" name="Google Shape;2466;p56"/>
          <p:cNvSpPr/>
          <p:nvPr/>
        </p:nvSpPr>
        <p:spPr>
          <a:xfrm>
            <a:off x="6511425" y="2559825"/>
            <a:ext cx="736500" cy="329400"/>
          </a:xfrm>
          <a:prstGeom prst="roundRect">
            <a:avLst>
              <a:gd fmla="val 50000" name="adj"/>
            </a:avLst>
          </a:prstGeom>
          <a:solidFill>
            <a:srgbClr val="869F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db2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67" name="Google Shape;2467;p56"/>
          <p:cNvSpPr txBox="1"/>
          <p:nvPr/>
        </p:nvSpPr>
        <p:spPr>
          <a:xfrm>
            <a:off x="5981675" y="827099"/>
            <a:ext cx="107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Lato"/>
                <a:ea typeface="Lato"/>
                <a:cs typeface="Lato"/>
                <a:sym typeface="Lato"/>
              </a:rPr>
              <a:t>팀장 Server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68" name="Google Shape;2468;p56"/>
          <p:cNvCxnSpPr>
            <a:stCxn id="2462" idx="0"/>
            <a:endCxn id="2438" idx="2"/>
          </p:cNvCxnSpPr>
          <p:nvPr/>
        </p:nvCxnSpPr>
        <p:spPr>
          <a:xfrm rot="-5400000">
            <a:off x="4277325" y="1074975"/>
            <a:ext cx="1141200" cy="1828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9" name="Google Shape;2469;p56"/>
          <p:cNvCxnSpPr>
            <a:stCxn id="2463" idx="0"/>
            <a:endCxn id="2438" idx="2"/>
          </p:cNvCxnSpPr>
          <p:nvPr/>
        </p:nvCxnSpPr>
        <p:spPr>
          <a:xfrm rot="-5400000">
            <a:off x="4645575" y="1443225"/>
            <a:ext cx="1141200" cy="1092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0" name="Google Shape;2470;p56"/>
          <p:cNvCxnSpPr>
            <a:stCxn id="2464" idx="0"/>
            <a:endCxn id="2438" idx="2"/>
          </p:cNvCxnSpPr>
          <p:nvPr/>
        </p:nvCxnSpPr>
        <p:spPr>
          <a:xfrm rot="-5400000">
            <a:off x="5013825" y="1811475"/>
            <a:ext cx="1141200" cy="355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1" name="Google Shape;2471;p56"/>
          <p:cNvCxnSpPr>
            <a:stCxn id="2465" idx="0"/>
            <a:endCxn id="2438" idx="2"/>
          </p:cNvCxnSpPr>
          <p:nvPr/>
        </p:nvCxnSpPr>
        <p:spPr>
          <a:xfrm flipH="1" rot="5400000">
            <a:off x="5382075" y="1798725"/>
            <a:ext cx="1141200" cy="381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2" name="Google Shape;2472;p56"/>
          <p:cNvCxnSpPr>
            <a:stCxn id="2466" idx="0"/>
            <a:endCxn id="2438" idx="2"/>
          </p:cNvCxnSpPr>
          <p:nvPr/>
        </p:nvCxnSpPr>
        <p:spPr>
          <a:xfrm flipH="1" rot="5400000">
            <a:off x="5750325" y="1430475"/>
            <a:ext cx="1141200" cy="1117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73" name="Google Shape;2473;p56"/>
          <p:cNvSpPr/>
          <p:nvPr/>
        </p:nvSpPr>
        <p:spPr>
          <a:xfrm>
            <a:off x="7247925" y="2559825"/>
            <a:ext cx="736500" cy="329400"/>
          </a:xfrm>
          <a:prstGeom prst="roundRect">
            <a:avLst>
              <a:gd fmla="val 50000" name="adj"/>
            </a:avLst>
          </a:prstGeom>
          <a:solidFill>
            <a:srgbClr val="869F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nfs</a:t>
            </a: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4" name="Google Shape;2474;p56"/>
          <p:cNvSpPr/>
          <p:nvPr/>
        </p:nvSpPr>
        <p:spPr>
          <a:xfrm>
            <a:off x="3223425" y="1563575"/>
            <a:ext cx="736500" cy="329400"/>
          </a:xfrm>
          <a:prstGeom prst="roundRect">
            <a:avLst>
              <a:gd fmla="val 50000" name="adj"/>
            </a:avLst>
          </a:prstGeom>
          <a:solidFill>
            <a:srgbClr val="869F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hap2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5" name="Google Shape;2475;p56"/>
          <p:cNvSpPr/>
          <p:nvPr/>
        </p:nvSpPr>
        <p:spPr>
          <a:xfrm>
            <a:off x="3223413" y="1089175"/>
            <a:ext cx="736500" cy="329400"/>
          </a:xfrm>
          <a:prstGeom prst="roundRect">
            <a:avLst>
              <a:gd fmla="val 50000" name="adj"/>
            </a:avLst>
          </a:prstGeom>
          <a:solidFill>
            <a:srgbClr val="869F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hap1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6" name="Google Shape;2476;p56"/>
          <p:cNvSpPr/>
          <p:nvPr/>
        </p:nvSpPr>
        <p:spPr>
          <a:xfrm>
            <a:off x="7984425" y="2559825"/>
            <a:ext cx="736500" cy="329400"/>
          </a:xfrm>
          <a:prstGeom prst="roundRect">
            <a:avLst>
              <a:gd fmla="val 50000" name="adj"/>
            </a:avLst>
          </a:prstGeom>
          <a:solidFill>
            <a:srgbClr val="869F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nfs2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477" name="Google Shape;2477;p56"/>
          <p:cNvCxnSpPr>
            <a:stCxn id="2476" idx="0"/>
            <a:endCxn id="2438" idx="2"/>
          </p:cNvCxnSpPr>
          <p:nvPr/>
        </p:nvCxnSpPr>
        <p:spPr>
          <a:xfrm flipH="1" rot="5400000">
            <a:off x="6486825" y="693975"/>
            <a:ext cx="1141200" cy="2590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8" name="Google Shape;2478;p56"/>
          <p:cNvCxnSpPr>
            <a:stCxn id="2473" idx="0"/>
            <a:endCxn id="2438" idx="2"/>
          </p:cNvCxnSpPr>
          <p:nvPr/>
        </p:nvCxnSpPr>
        <p:spPr>
          <a:xfrm flipH="1" rot="5400000">
            <a:off x="6118575" y="1062225"/>
            <a:ext cx="1141200" cy="1854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61" name="Google Shape;2461;p56"/>
          <p:cNvSpPr/>
          <p:nvPr/>
        </p:nvSpPr>
        <p:spPr>
          <a:xfrm>
            <a:off x="2970063" y="4349725"/>
            <a:ext cx="1092000" cy="272100"/>
          </a:xfrm>
          <a:prstGeom prst="roundRect">
            <a:avLst>
              <a:gd fmla="val 50000" name="adj"/>
            </a:avLst>
          </a:pr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Web담당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479" name="Google Shape;2479;p56"/>
          <p:cNvCxnSpPr>
            <a:stCxn id="2461" idx="0"/>
            <a:endCxn id="2462" idx="2"/>
          </p:cNvCxnSpPr>
          <p:nvPr/>
        </p:nvCxnSpPr>
        <p:spPr>
          <a:xfrm rot="-5400000">
            <a:off x="2994663" y="3410725"/>
            <a:ext cx="1460400" cy="417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0" name="Google Shape;2480;p56"/>
          <p:cNvCxnSpPr>
            <a:stCxn id="2481" idx="0"/>
            <a:endCxn id="2463" idx="2"/>
          </p:cNvCxnSpPr>
          <p:nvPr/>
        </p:nvCxnSpPr>
        <p:spPr>
          <a:xfrm flipH="1" rot="5400000">
            <a:off x="4112138" y="3447325"/>
            <a:ext cx="1460400" cy="3444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1" name="Google Shape;2481;p56"/>
          <p:cNvSpPr/>
          <p:nvPr/>
        </p:nvSpPr>
        <p:spPr>
          <a:xfrm>
            <a:off x="4468538" y="4349725"/>
            <a:ext cx="1092000" cy="272100"/>
          </a:xfrm>
          <a:prstGeom prst="roundRect">
            <a:avLst>
              <a:gd fmla="val 50000" name="adj"/>
            </a:avLst>
          </a:pr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DNS</a:t>
            </a:r>
            <a:r>
              <a:rPr lang="ko">
                <a:solidFill>
                  <a:srgbClr val="FFFFFF"/>
                </a:solidFill>
              </a:rPr>
              <a:t>담당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482" name="Google Shape;2482;p56"/>
          <p:cNvCxnSpPr>
            <a:stCxn id="2481" idx="0"/>
            <a:endCxn id="2464" idx="2"/>
          </p:cNvCxnSpPr>
          <p:nvPr/>
        </p:nvCxnSpPr>
        <p:spPr>
          <a:xfrm rot="-5400000">
            <a:off x="4480388" y="3423475"/>
            <a:ext cx="1460400" cy="3921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3" name="Google Shape;2483;p56"/>
          <p:cNvCxnSpPr>
            <a:stCxn id="2484" idx="0"/>
            <a:endCxn id="2465" idx="2"/>
          </p:cNvCxnSpPr>
          <p:nvPr/>
        </p:nvCxnSpPr>
        <p:spPr>
          <a:xfrm flipH="1" rot="5400000">
            <a:off x="5597863" y="3434575"/>
            <a:ext cx="1460400" cy="369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4" name="Google Shape;2484;p56"/>
          <p:cNvSpPr/>
          <p:nvPr/>
        </p:nvSpPr>
        <p:spPr>
          <a:xfrm>
            <a:off x="5967013" y="4349725"/>
            <a:ext cx="1092000" cy="272100"/>
          </a:xfrm>
          <a:prstGeom prst="roundRect">
            <a:avLst>
              <a:gd fmla="val 50000" name="adj"/>
            </a:avLst>
          </a:pr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DB</a:t>
            </a:r>
            <a:r>
              <a:rPr lang="ko">
                <a:solidFill>
                  <a:srgbClr val="FFFFFF"/>
                </a:solidFill>
              </a:rPr>
              <a:t>담당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485" name="Google Shape;2485;p56"/>
          <p:cNvCxnSpPr>
            <a:stCxn id="2484" idx="0"/>
            <a:endCxn id="2466" idx="2"/>
          </p:cNvCxnSpPr>
          <p:nvPr/>
        </p:nvCxnSpPr>
        <p:spPr>
          <a:xfrm rot="-5400000">
            <a:off x="5966113" y="3436225"/>
            <a:ext cx="1460400" cy="366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86" name="Google Shape;248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8075" y="3393000"/>
            <a:ext cx="452950" cy="4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7" name="Google Shape;248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550" y="3393000"/>
            <a:ext cx="452950" cy="4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8" name="Google Shape;248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3642" y="3393000"/>
            <a:ext cx="452950" cy="45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9" name="Google Shape;2489;p56"/>
          <p:cNvCxnSpPr>
            <a:stCxn id="2438" idx="2"/>
            <a:endCxn id="2475" idx="3"/>
          </p:cNvCxnSpPr>
          <p:nvPr/>
        </p:nvCxnSpPr>
        <p:spPr>
          <a:xfrm flipH="1" rot="5400000">
            <a:off x="4778700" y="435075"/>
            <a:ext cx="164700" cy="1802400"/>
          </a:xfrm>
          <a:prstGeom prst="bentConnector4">
            <a:avLst>
              <a:gd fmla="val -144581" name="adj1"/>
              <a:gd fmla="val 81269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90" name="Google Shape;2490;p56"/>
          <p:cNvCxnSpPr>
            <a:stCxn id="2438" idx="2"/>
            <a:endCxn id="2474" idx="3"/>
          </p:cNvCxnSpPr>
          <p:nvPr/>
        </p:nvCxnSpPr>
        <p:spPr>
          <a:xfrm rot="5400000">
            <a:off x="4706250" y="672225"/>
            <a:ext cx="309600" cy="1802400"/>
          </a:xfrm>
          <a:prstGeom prst="bentConnector2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1" name="Google Shape;2491;p56"/>
          <p:cNvSpPr txBox="1"/>
          <p:nvPr/>
        </p:nvSpPr>
        <p:spPr>
          <a:xfrm>
            <a:off x="7308900" y="3169500"/>
            <a:ext cx="1635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모든 vm에 네트워크 장치 2개씩 연결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개발단계에서는 모든 vm에 public ip 를 받아서 ssh 접속에 용이하도록 하고 프로젝트 종료 시에 public ip 를 받는 네트워크 장치를 삭제하고 private ip만 받게 하였다.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92" name="Google Shape;249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2296" y="1059788"/>
            <a:ext cx="791100" cy="7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3" name="Google Shape;2493;p56"/>
          <p:cNvSpPr txBox="1"/>
          <p:nvPr/>
        </p:nvSpPr>
        <p:spPr>
          <a:xfrm>
            <a:off x="7863975" y="1132088"/>
            <a:ext cx="97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vcpu 1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ram 1024mb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scsi : 20gb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94" name="Google Shape;2494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5647" y="464547"/>
            <a:ext cx="344400" cy="3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5" name="Google Shape;2495;p56"/>
          <p:cNvSpPr txBox="1"/>
          <p:nvPr/>
        </p:nvSpPr>
        <p:spPr>
          <a:xfrm>
            <a:off x="7913175" y="313488"/>
            <a:ext cx="97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vcpu 1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ram 4096mb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scsi : 60gb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6" name="Google Shape;2496;p56"/>
          <p:cNvSpPr/>
          <p:nvPr/>
        </p:nvSpPr>
        <p:spPr>
          <a:xfrm>
            <a:off x="3223413" y="575338"/>
            <a:ext cx="736500" cy="329400"/>
          </a:xfrm>
          <a:prstGeom prst="roundRect">
            <a:avLst>
              <a:gd fmla="val 50000" name="adj"/>
            </a:avLst>
          </a:prstGeom>
          <a:solidFill>
            <a:srgbClr val="869F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</a:rPr>
              <a:t>Win10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2497" name="Google Shape;2497;p56"/>
          <p:cNvCxnSpPr>
            <a:endCxn id="2438" idx="2"/>
          </p:cNvCxnSpPr>
          <p:nvPr/>
        </p:nvCxnSpPr>
        <p:spPr>
          <a:xfrm>
            <a:off x="3972150" y="755325"/>
            <a:ext cx="1790100" cy="663300"/>
          </a:xfrm>
          <a:prstGeom prst="bentConnector4">
            <a:avLst>
              <a:gd fmla="val 18514" name="adj1"/>
              <a:gd fmla="val 135900" name="adj2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57"/>
          <p:cNvSpPr txBox="1"/>
          <p:nvPr>
            <p:ph idx="4294967295" type="title"/>
          </p:nvPr>
        </p:nvSpPr>
        <p:spPr>
          <a:xfrm>
            <a:off x="3108300" y="0"/>
            <a:ext cx="29274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운영 시스템 구성</a:t>
            </a:r>
            <a:endParaRPr sz="1560">
              <a:solidFill>
                <a:srgbClr val="45818E"/>
              </a:solidFill>
            </a:endParaRPr>
          </a:p>
        </p:txBody>
      </p:sp>
      <p:pic>
        <p:nvPicPr>
          <p:cNvPr id="2503" name="Google Shape;2503;p57"/>
          <p:cNvPicPr preferRelativeResize="0"/>
          <p:nvPr/>
        </p:nvPicPr>
        <p:blipFill rotWithShape="1">
          <a:blip r:embed="rId3">
            <a:alphaModFix/>
          </a:blip>
          <a:srcRect b="0" l="26506" r="27104" t="15490"/>
          <a:stretch/>
        </p:blipFill>
        <p:spPr>
          <a:xfrm>
            <a:off x="0" y="625095"/>
            <a:ext cx="1906930" cy="279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4" name="Google Shape;250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763" y="3865592"/>
            <a:ext cx="952152" cy="9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5" name="Google Shape;2505;p57"/>
          <p:cNvPicPr preferRelativeResize="0"/>
          <p:nvPr/>
        </p:nvPicPr>
        <p:blipFill rotWithShape="1">
          <a:blip r:embed="rId5">
            <a:alphaModFix/>
          </a:blip>
          <a:srcRect b="21555" l="29646" r="33296" t="29108"/>
          <a:stretch/>
        </p:blipFill>
        <p:spPr>
          <a:xfrm>
            <a:off x="2577350" y="3823725"/>
            <a:ext cx="952150" cy="9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6" name="Google Shape;2506;p57"/>
          <p:cNvSpPr txBox="1"/>
          <p:nvPr/>
        </p:nvSpPr>
        <p:spPr>
          <a:xfrm>
            <a:off x="6035700" y="1354775"/>
            <a:ext cx="2732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ato"/>
                <a:ea typeface="Lato"/>
                <a:cs typeface="Lato"/>
                <a:sym typeface="Lato"/>
              </a:rPr>
              <a:t>프로젝트의 협업툴로 지정한 디스코드와 노션을 사용해서 잊어버리기 쉬운 서버의 ip를 저장하고 팀원간의 소통으로 </a:t>
            </a:r>
            <a:r>
              <a:rPr lang="ko" sz="1300">
                <a:latin typeface="Lato"/>
                <a:ea typeface="Lato"/>
                <a:cs typeface="Lato"/>
                <a:sym typeface="Lato"/>
              </a:rPr>
              <a:t>시스템을 지속적으로 관리한다</a:t>
            </a:r>
            <a:r>
              <a:rPr lang="ko" sz="1300"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07" name="Google Shape;250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6925" y="625095"/>
            <a:ext cx="3734356" cy="27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8" name="Google Shape;2508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9475" y="3589825"/>
            <a:ext cx="4776501" cy="14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475" y="0"/>
            <a:ext cx="699705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4" name="Google Shape;251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3148" y="2134822"/>
            <a:ext cx="324725" cy="3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5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 DNS</a:t>
            </a:r>
            <a:endParaRPr/>
          </a:p>
        </p:txBody>
      </p:sp>
      <p:sp>
        <p:nvSpPr>
          <p:cNvPr id="2520" name="Google Shape;2520;p59"/>
          <p:cNvSpPr txBox="1"/>
          <p:nvPr/>
        </p:nvSpPr>
        <p:spPr>
          <a:xfrm>
            <a:off x="1218125" y="3125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DNS 서버 구현 및 이중화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60"/>
          <p:cNvSpPr txBox="1"/>
          <p:nvPr>
            <p:ph type="title"/>
          </p:nvPr>
        </p:nvSpPr>
        <p:spPr>
          <a:xfrm>
            <a:off x="1297500" y="14730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DNS 구현 진행방향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526" name="Google Shape;2526;p60"/>
          <p:cNvSpPr txBox="1"/>
          <p:nvPr>
            <p:ph idx="1" type="body"/>
          </p:nvPr>
        </p:nvSpPr>
        <p:spPr>
          <a:xfrm>
            <a:off x="1297500" y="2119100"/>
            <a:ext cx="7038900" cy="23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DNS서버 이중화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	Master DNS서버 장애 발생시 Slave DNS 서버가 대신 서비스 제공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7" name="Google Shape;2527;p60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4-1</a:t>
            </a:r>
            <a:r>
              <a:rPr lang="ko" sz="1160">
                <a:solidFill>
                  <a:srgbClr val="45818E"/>
                </a:solidFill>
              </a:rPr>
              <a:t>. DNS</a:t>
            </a:r>
            <a:endParaRPr sz="1160">
              <a:solidFill>
                <a:srgbClr val="45818E"/>
              </a:solidFill>
            </a:endParaRPr>
          </a:p>
        </p:txBody>
      </p:sp>
      <p:sp>
        <p:nvSpPr>
          <p:cNvPr id="2528" name="Google Shape;2528;p60"/>
          <p:cNvSpPr/>
          <p:nvPr/>
        </p:nvSpPr>
        <p:spPr>
          <a:xfrm>
            <a:off x="3774600" y="3005250"/>
            <a:ext cx="753300" cy="35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60"/>
          <p:cNvSpPr txBox="1"/>
          <p:nvPr/>
        </p:nvSpPr>
        <p:spPr>
          <a:xfrm>
            <a:off x="1851125" y="2996850"/>
            <a:ext cx="178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goorm5cumulus.com</a:t>
            </a:r>
            <a:endParaRPr sz="1500"/>
          </a:p>
        </p:txBody>
      </p:sp>
      <p:sp>
        <p:nvSpPr>
          <p:cNvPr id="2530" name="Google Shape;2530;p60"/>
          <p:cNvSpPr txBox="1"/>
          <p:nvPr/>
        </p:nvSpPr>
        <p:spPr>
          <a:xfrm>
            <a:off x="4792500" y="2989050"/>
            <a:ext cx="144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222.116.168.40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1" name="Google Shape;2531;p60"/>
          <p:cNvSpPr txBox="1"/>
          <p:nvPr/>
        </p:nvSpPr>
        <p:spPr>
          <a:xfrm>
            <a:off x="948300" y="3798675"/>
            <a:ext cx="2137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Primary DNS 서버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외부IP : 121.153.139.131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내부IP : 192.168.1.108</a:t>
            </a:r>
            <a:endParaRPr sz="1000"/>
          </a:p>
        </p:txBody>
      </p:sp>
      <p:sp>
        <p:nvSpPr>
          <p:cNvPr id="2532" name="Google Shape;2532;p60"/>
          <p:cNvSpPr txBox="1"/>
          <p:nvPr/>
        </p:nvSpPr>
        <p:spPr>
          <a:xfrm>
            <a:off x="3390100" y="3798675"/>
            <a:ext cx="2137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Secondary DNS 서버</a:t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외부IP : 118.46.49.21</a:t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내부IP : 192.168.1.109</a:t>
            </a:r>
            <a:endParaRPr sz="1000"/>
          </a:p>
        </p:txBody>
      </p:sp>
      <p:sp>
        <p:nvSpPr>
          <p:cNvPr id="2533" name="Google Shape;2533;p60"/>
          <p:cNvSpPr txBox="1"/>
          <p:nvPr/>
        </p:nvSpPr>
        <p:spPr>
          <a:xfrm>
            <a:off x="5831900" y="3798675"/>
            <a:ext cx="2137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HAProxy 서버</a:t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외부IP : 118.46.49.56</a:t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내부IP : 192.168.1.116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61"/>
          <p:cNvSpPr txBox="1"/>
          <p:nvPr>
            <p:ph type="title"/>
          </p:nvPr>
        </p:nvSpPr>
        <p:spPr>
          <a:xfrm>
            <a:off x="1297500" y="1465025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DNS 구현 진행순서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539" name="Google Shape;2539;p61"/>
          <p:cNvSpPr txBox="1"/>
          <p:nvPr>
            <p:ph idx="1" type="body"/>
          </p:nvPr>
        </p:nvSpPr>
        <p:spPr>
          <a:xfrm>
            <a:off x="1297500" y="2119100"/>
            <a:ext cx="7038900" cy="23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Primary </a:t>
            </a:r>
            <a:r>
              <a:rPr b="1" lang="ko">
                <a:solidFill>
                  <a:schemeClr val="dk1"/>
                </a:solidFill>
              </a:rPr>
              <a:t>DNS 서버구축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>
                <a:solidFill>
                  <a:schemeClr val="dk1"/>
                </a:solidFill>
              </a:rPr>
              <a:t>기본설정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>
                <a:solidFill>
                  <a:schemeClr val="dk1"/>
                </a:solidFill>
              </a:rPr>
              <a:t>도메인 zone 설정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>
                <a:solidFill>
                  <a:schemeClr val="dk1"/>
                </a:solidFill>
              </a:rPr>
              <a:t>도메인 네임서버 지정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Secondary DNS 서버구축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>
                <a:solidFill>
                  <a:schemeClr val="dk1"/>
                </a:solidFill>
              </a:rPr>
              <a:t>기본설정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>
                <a:solidFill>
                  <a:schemeClr val="dk1"/>
                </a:solidFill>
              </a:rPr>
              <a:t>도메인 zone 설정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540" name="Google Shape;2540;p61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4-1. DNS</a:t>
            </a:r>
            <a:endParaRPr sz="1160">
              <a:solidFill>
                <a:srgbClr val="45818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160">
              <a:solidFill>
                <a:srgbClr val="45818E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62"/>
          <p:cNvSpPr txBox="1"/>
          <p:nvPr>
            <p:ph type="title"/>
          </p:nvPr>
        </p:nvSpPr>
        <p:spPr>
          <a:xfrm>
            <a:off x="1297500" y="1465025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기본 설정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546" name="Google Shape;2546;p62"/>
          <p:cNvSpPr txBox="1"/>
          <p:nvPr>
            <p:ph idx="1" type="body"/>
          </p:nvPr>
        </p:nvSpPr>
        <p:spPr>
          <a:xfrm>
            <a:off x="1297500" y="2019563"/>
            <a:ext cx="7038900" cy="11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ko">
                <a:solidFill>
                  <a:schemeClr val="dk1"/>
                </a:solidFill>
              </a:rPr>
              <a:t>Bind 패키지 설치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# yum –y install bind bind-chroot bind-utils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ko">
                <a:solidFill>
                  <a:schemeClr val="dk1"/>
                </a:solidFill>
              </a:rPr>
              <a:t>방화벽 설정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547" name="Google Shape;2547;p62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4-1. DNS</a:t>
            </a:r>
            <a:endParaRPr sz="1160">
              <a:solidFill>
                <a:srgbClr val="45818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160">
              <a:solidFill>
                <a:srgbClr val="45818E"/>
              </a:solidFill>
            </a:endParaRPr>
          </a:p>
        </p:txBody>
      </p:sp>
      <p:pic>
        <p:nvPicPr>
          <p:cNvPr id="2548" name="Google Shape;254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450" y="3205750"/>
            <a:ext cx="4292997" cy="16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Google Shape;2549;p62"/>
          <p:cNvSpPr txBox="1"/>
          <p:nvPr>
            <p:ph type="title"/>
          </p:nvPr>
        </p:nvSpPr>
        <p:spPr>
          <a:xfrm>
            <a:off x="2409325" y="7341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860">
                <a:solidFill>
                  <a:srgbClr val="45818E"/>
                </a:solidFill>
              </a:rPr>
              <a:t>Primary</a:t>
            </a:r>
            <a:r>
              <a:rPr lang="ko" sz="1860">
                <a:solidFill>
                  <a:srgbClr val="45818E"/>
                </a:solidFill>
              </a:rPr>
              <a:t> DNS 서버 구축</a:t>
            </a:r>
            <a:endParaRPr sz="1860">
              <a:solidFill>
                <a:srgbClr val="45818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2316" name="Google Shape;2316;p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019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43"/>
              <a:buAutoNum type="arabicPeriod"/>
            </a:pPr>
            <a:r>
              <a:rPr lang="ko" sz="1442"/>
              <a:t>프로젝</a:t>
            </a:r>
            <a:r>
              <a:rPr lang="ko" sz="1442"/>
              <a:t>트 개요</a:t>
            </a:r>
            <a:endParaRPr sz="1442"/>
          </a:p>
          <a:p>
            <a:pPr indent="-32019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43"/>
              <a:buAutoNum type="arabicPeriod"/>
            </a:pPr>
            <a:r>
              <a:rPr lang="ko" sz="1442"/>
              <a:t>팀 소개 및 프로젝트 환경</a:t>
            </a:r>
            <a:endParaRPr sz="1442"/>
          </a:p>
          <a:p>
            <a:pPr indent="-32019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43"/>
              <a:buAutoNum type="arabicPeriod"/>
            </a:pPr>
            <a:r>
              <a:rPr lang="ko" sz="1442"/>
              <a:t>일정 및 문제 정의</a:t>
            </a:r>
            <a:endParaRPr sz="1442"/>
          </a:p>
          <a:p>
            <a:pPr indent="-32019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43"/>
              <a:buAutoNum type="arabicPeriod"/>
            </a:pPr>
            <a:r>
              <a:rPr lang="ko" sz="1442"/>
              <a:t>프로젝트 구성 및 구현</a:t>
            </a:r>
            <a:endParaRPr sz="1442"/>
          </a:p>
          <a:p>
            <a:pPr indent="-320198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43"/>
              <a:buAutoNum type="arabicPeriod"/>
            </a:pPr>
            <a:r>
              <a:rPr lang="ko" sz="1442"/>
              <a:t>DNS</a:t>
            </a:r>
            <a:endParaRPr sz="1442"/>
          </a:p>
          <a:p>
            <a:pPr indent="-320198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43"/>
              <a:buAutoNum type="arabicPeriod"/>
            </a:pPr>
            <a:r>
              <a:rPr lang="ko" sz="1442"/>
              <a:t>Load balancing</a:t>
            </a:r>
            <a:endParaRPr sz="1442"/>
          </a:p>
          <a:p>
            <a:pPr indent="-320198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43"/>
              <a:buAutoNum type="arabicPeriod"/>
            </a:pPr>
            <a:r>
              <a:rPr lang="ko" sz="1442"/>
              <a:t>Web</a:t>
            </a:r>
            <a:endParaRPr sz="1442"/>
          </a:p>
          <a:p>
            <a:pPr indent="-320198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43"/>
              <a:buAutoNum type="arabicPeriod"/>
            </a:pPr>
            <a:r>
              <a:rPr lang="ko" sz="1442"/>
              <a:t>DB</a:t>
            </a:r>
            <a:endParaRPr sz="1442"/>
          </a:p>
          <a:p>
            <a:pPr indent="-320198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43"/>
              <a:buAutoNum type="arabicPeriod"/>
            </a:pPr>
            <a:r>
              <a:rPr lang="ko" sz="1442"/>
              <a:t>etc</a:t>
            </a:r>
            <a:endParaRPr sz="1442"/>
          </a:p>
          <a:p>
            <a:pPr indent="-32019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43"/>
              <a:buAutoNum type="arabicPeriod"/>
            </a:pPr>
            <a:r>
              <a:rPr lang="ko" sz="1442"/>
              <a:t>결론</a:t>
            </a:r>
            <a:endParaRPr sz="1442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63"/>
          <p:cNvSpPr txBox="1"/>
          <p:nvPr>
            <p:ph type="title"/>
          </p:nvPr>
        </p:nvSpPr>
        <p:spPr>
          <a:xfrm>
            <a:off x="1297500" y="1465025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도메인 zone설정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555" name="Google Shape;2555;p63"/>
          <p:cNvSpPr txBox="1"/>
          <p:nvPr>
            <p:ph idx="1" type="body"/>
          </p:nvPr>
        </p:nvSpPr>
        <p:spPr>
          <a:xfrm>
            <a:off x="1297500" y="2019606"/>
            <a:ext cx="7038900" cy="27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ko">
                <a:solidFill>
                  <a:schemeClr val="dk1"/>
                </a:solidFill>
              </a:rPr>
              <a:t>named.conf 설정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경로 : /etc/named.conf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- option설정 변경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- Domain zone 정보 추가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ko">
                <a:solidFill>
                  <a:schemeClr val="dk1"/>
                </a:solidFill>
              </a:rPr>
              <a:t>Zone 파일 생성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	경로 : /var/named/goorm5cumulus.com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	- Zone 파일 레코드 수정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556" name="Google Shape;2556;p63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4-1. DNS</a:t>
            </a:r>
            <a:endParaRPr sz="1160">
              <a:solidFill>
                <a:srgbClr val="45818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160">
              <a:solidFill>
                <a:srgbClr val="45818E"/>
              </a:solidFill>
            </a:endParaRPr>
          </a:p>
        </p:txBody>
      </p:sp>
      <p:sp>
        <p:nvSpPr>
          <p:cNvPr id="2557" name="Google Shape;2557;p63"/>
          <p:cNvSpPr txBox="1"/>
          <p:nvPr>
            <p:ph type="title"/>
          </p:nvPr>
        </p:nvSpPr>
        <p:spPr>
          <a:xfrm>
            <a:off x="2409325" y="7341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860">
                <a:solidFill>
                  <a:srgbClr val="45818E"/>
                </a:solidFill>
              </a:rPr>
              <a:t>Primary</a:t>
            </a:r>
            <a:r>
              <a:rPr lang="ko" sz="1860">
                <a:solidFill>
                  <a:srgbClr val="45818E"/>
                </a:solidFill>
              </a:rPr>
              <a:t> DNS 서버 구축</a:t>
            </a:r>
            <a:endParaRPr sz="1860">
              <a:solidFill>
                <a:srgbClr val="45818E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64"/>
          <p:cNvSpPr txBox="1"/>
          <p:nvPr>
            <p:ph type="title"/>
          </p:nvPr>
        </p:nvSpPr>
        <p:spPr>
          <a:xfrm>
            <a:off x="1297500" y="1465025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도메인 zone설정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563" name="Google Shape;2563;p64"/>
          <p:cNvSpPr txBox="1"/>
          <p:nvPr>
            <p:ph idx="1" type="body"/>
          </p:nvPr>
        </p:nvSpPr>
        <p:spPr>
          <a:xfrm>
            <a:off x="1297500" y="2019606"/>
            <a:ext cx="7038900" cy="27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ko">
                <a:solidFill>
                  <a:schemeClr val="dk1"/>
                </a:solidFill>
              </a:rPr>
              <a:t>named.conf 설정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- option설정 변경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564" name="Google Shape;2564;p64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4-1. DNS</a:t>
            </a:r>
            <a:endParaRPr sz="1160">
              <a:solidFill>
                <a:srgbClr val="45818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160">
              <a:solidFill>
                <a:srgbClr val="45818E"/>
              </a:solidFill>
            </a:endParaRPr>
          </a:p>
        </p:txBody>
      </p:sp>
      <p:sp>
        <p:nvSpPr>
          <p:cNvPr id="2565" name="Google Shape;2565;p64"/>
          <p:cNvSpPr txBox="1"/>
          <p:nvPr>
            <p:ph type="title"/>
          </p:nvPr>
        </p:nvSpPr>
        <p:spPr>
          <a:xfrm>
            <a:off x="2409325" y="7341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860">
                <a:solidFill>
                  <a:srgbClr val="45818E"/>
                </a:solidFill>
              </a:rPr>
              <a:t>Primary</a:t>
            </a:r>
            <a:r>
              <a:rPr lang="ko" sz="1860">
                <a:solidFill>
                  <a:srgbClr val="45818E"/>
                </a:solidFill>
              </a:rPr>
              <a:t> DNS 서버 구축</a:t>
            </a:r>
            <a:endParaRPr sz="1860">
              <a:solidFill>
                <a:srgbClr val="45818E"/>
              </a:solidFill>
            </a:endParaRPr>
          </a:p>
        </p:txBody>
      </p:sp>
      <p:pic>
        <p:nvPicPr>
          <p:cNvPr id="2566" name="Google Shape;256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225" y="2852982"/>
            <a:ext cx="6476099" cy="20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65"/>
          <p:cNvSpPr txBox="1"/>
          <p:nvPr>
            <p:ph type="title"/>
          </p:nvPr>
        </p:nvSpPr>
        <p:spPr>
          <a:xfrm>
            <a:off x="1297500" y="1465025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도메인 zone설정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572" name="Google Shape;2572;p65"/>
          <p:cNvSpPr txBox="1"/>
          <p:nvPr>
            <p:ph idx="1" type="body"/>
          </p:nvPr>
        </p:nvSpPr>
        <p:spPr>
          <a:xfrm>
            <a:off x="1297500" y="2019606"/>
            <a:ext cx="7038900" cy="27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ko">
                <a:solidFill>
                  <a:schemeClr val="dk1"/>
                </a:solidFill>
              </a:rPr>
              <a:t>named.conf 설정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- Domain zone 정보 추가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573" name="Google Shape;2573;p65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4-1. DNS</a:t>
            </a:r>
            <a:endParaRPr sz="1160">
              <a:solidFill>
                <a:srgbClr val="45818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160">
              <a:solidFill>
                <a:srgbClr val="45818E"/>
              </a:solidFill>
            </a:endParaRPr>
          </a:p>
        </p:txBody>
      </p:sp>
      <p:sp>
        <p:nvSpPr>
          <p:cNvPr id="2574" name="Google Shape;2574;p65"/>
          <p:cNvSpPr txBox="1"/>
          <p:nvPr>
            <p:ph type="title"/>
          </p:nvPr>
        </p:nvSpPr>
        <p:spPr>
          <a:xfrm>
            <a:off x="2409325" y="7341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860">
                <a:solidFill>
                  <a:srgbClr val="45818E"/>
                </a:solidFill>
              </a:rPr>
              <a:t>Primary</a:t>
            </a:r>
            <a:r>
              <a:rPr lang="ko" sz="1860">
                <a:solidFill>
                  <a:srgbClr val="45818E"/>
                </a:solidFill>
              </a:rPr>
              <a:t> DNS 서버 구축</a:t>
            </a:r>
            <a:endParaRPr sz="1860">
              <a:solidFill>
                <a:srgbClr val="45818E"/>
              </a:solidFill>
            </a:endParaRPr>
          </a:p>
        </p:txBody>
      </p:sp>
      <p:pic>
        <p:nvPicPr>
          <p:cNvPr id="2575" name="Google Shape;257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649" y="2861025"/>
            <a:ext cx="5822725" cy="21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66"/>
          <p:cNvSpPr txBox="1"/>
          <p:nvPr>
            <p:ph type="title"/>
          </p:nvPr>
        </p:nvSpPr>
        <p:spPr>
          <a:xfrm>
            <a:off x="1297500" y="1465025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도메인 네임서버 지정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581" name="Google Shape;2581;p66"/>
          <p:cNvSpPr txBox="1"/>
          <p:nvPr>
            <p:ph idx="1" type="body"/>
          </p:nvPr>
        </p:nvSpPr>
        <p:spPr>
          <a:xfrm>
            <a:off x="1297500" y="2019606"/>
            <a:ext cx="7038900" cy="27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DNS NameServer 등록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/etc/resolv.conf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서버가 등록된 DNS를 찾을 수 있도록 DNS서버 IP 추가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582" name="Google Shape;2582;p66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4-1. DNS</a:t>
            </a:r>
            <a:endParaRPr sz="1160">
              <a:solidFill>
                <a:srgbClr val="45818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160">
              <a:solidFill>
                <a:srgbClr val="45818E"/>
              </a:solidFill>
            </a:endParaRPr>
          </a:p>
        </p:txBody>
      </p:sp>
      <p:sp>
        <p:nvSpPr>
          <p:cNvPr id="2583" name="Google Shape;2583;p66"/>
          <p:cNvSpPr txBox="1"/>
          <p:nvPr>
            <p:ph type="title"/>
          </p:nvPr>
        </p:nvSpPr>
        <p:spPr>
          <a:xfrm>
            <a:off x="2409325" y="7341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860">
                <a:solidFill>
                  <a:srgbClr val="45818E"/>
                </a:solidFill>
              </a:rPr>
              <a:t>Primary</a:t>
            </a:r>
            <a:r>
              <a:rPr lang="ko" sz="1860">
                <a:solidFill>
                  <a:srgbClr val="45818E"/>
                </a:solidFill>
              </a:rPr>
              <a:t> DNS 서버 구축</a:t>
            </a:r>
            <a:endParaRPr sz="1860">
              <a:solidFill>
                <a:srgbClr val="45818E"/>
              </a:solidFill>
            </a:endParaRPr>
          </a:p>
        </p:txBody>
      </p:sp>
      <p:pic>
        <p:nvPicPr>
          <p:cNvPr id="2584" name="Google Shape;258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225" y="3253175"/>
            <a:ext cx="4181225" cy="17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5" name="Google Shape;2585;p66"/>
          <p:cNvSpPr txBox="1"/>
          <p:nvPr/>
        </p:nvSpPr>
        <p:spPr>
          <a:xfrm>
            <a:off x="1820400" y="3438000"/>
            <a:ext cx="314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*DNS서버를 비롯한 다른 VM에도 설정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67"/>
          <p:cNvSpPr txBox="1"/>
          <p:nvPr>
            <p:ph type="title"/>
          </p:nvPr>
        </p:nvSpPr>
        <p:spPr>
          <a:xfrm>
            <a:off x="1297500" y="1465025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도메인 zone설정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591" name="Google Shape;2591;p67"/>
          <p:cNvSpPr txBox="1"/>
          <p:nvPr>
            <p:ph idx="1" type="body"/>
          </p:nvPr>
        </p:nvSpPr>
        <p:spPr>
          <a:xfrm>
            <a:off x="1297500" y="2019606"/>
            <a:ext cx="7038900" cy="27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named.conf 설정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ko">
                <a:solidFill>
                  <a:schemeClr val="dk1"/>
                </a:solidFill>
              </a:rPr>
              <a:t>options설정 변경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Master DNS 서버와 동일하게 수정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ko">
                <a:solidFill>
                  <a:schemeClr val="dk1"/>
                </a:solidFill>
              </a:rPr>
              <a:t>Zone 설정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592" name="Google Shape;2592;p67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4-1. DNS</a:t>
            </a:r>
            <a:endParaRPr sz="1160">
              <a:solidFill>
                <a:srgbClr val="45818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160">
              <a:solidFill>
                <a:srgbClr val="45818E"/>
              </a:solidFill>
            </a:endParaRPr>
          </a:p>
        </p:txBody>
      </p:sp>
      <p:sp>
        <p:nvSpPr>
          <p:cNvPr id="2593" name="Google Shape;2593;p67"/>
          <p:cNvSpPr txBox="1"/>
          <p:nvPr>
            <p:ph type="title"/>
          </p:nvPr>
        </p:nvSpPr>
        <p:spPr>
          <a:xfrm>
            <a:off x="2409325" y="7341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860">
                <a:solidFill>
                  <a:srgbClr val="45818E"/>
                </a:solidFill>
              </a:rPr>
              <a:t>Secondary DNS 서버 구축</a:t>
            </a:r>
            <a:endParaRPr sz="1860">
              <a:solidFill>
                <a:srgbClr val="45818E"/>
              </a:solidFill>
            </a:endParaRPr>
          </a:p>
        </p:txBody>
      </p:sp>
      <p:pic>
        <p:nvPicPr>
          <p:cNvPr id="2594" name="Google Shape;25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598" y="3503150"/>
            <a:ext cx="5079276" cy="11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68"/>
          <p:cNvSpPr txBox="1"/>
          <p:nvPr>
            <p:ph idx="1" type="body"/>
          </p:nvPr>
        </p:nvSpPr>
        <p:spPr>
          <a:xfrm>
            <a:off x="1297500" y="1247956"/>
            <a:ext cx="7038900" cy="27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>
                <a:solidFill>
                  <a:schemeClr val="dk1"/>
                </a:solidFill>
              </a:rPr>
              <a:t>Primary, Secondary 동기화 확인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600" name="Google Shape;2600;p68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4-1. DNS</a:t>
            </a:r>
            <a:endParaRPr sz="1160">
              <a:solidFill>
                <a:srgbClr val="45818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160">
              <a:solidFill>
                <a:srgbClr val="45818E"/>
              </a:solidFill>
            </a:endParaRPr>
          </a:p>
        </p:txBody>
      </p:sp>
      <p:sp>
        <p:nvSpPr>
          <p:cNvPr id="2601" name="Google Shape;2601;p68"/>
          <p:cNvSpPr txBox="1"/>
          <p:nvPr>
            <p:ph type="title"/>
          </p:nvPr>
        </p:nvSpPr>
        <p:spPr>
          <a:xfrm>
            <a:off x="2409325" y="7341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860">
                <a:solidFill>
                  <a:srgbClr val="45818E"/>
                </a:solidFill>
              </a:rPr>
              <a:t>DNS 설정확인</a:t>
            </a:r>
            <a:endParaRPr sz="1860">
              <a:solidFill>
                <a:srgbClr val="45818E"/>
              </a:solidFill>
            </a:endParaRPr>
          </a:p>
        </p:txBody>
      </p:sp>
      <p:pic>
        <p:nvPicPr>
          <p:cNvPr id="2602" name="Google Shape;260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250" y="1800100"/>
            <a:ext cx="6104651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3" name="Google Shape;2603;p68"/>
          <p:cNvSpPr txBox="1"/>
          <p:nvPr>
            <p:ph idx="1" type="body"/>
          </p:nvPr>
        </p:nvSpPr>
        <p:spPr>
          <a:xfrm>
            <a:off x="1377775" y="3382930"/>
            <a:ext cx="51216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>
                <a:solidFill>
                  <a:schemeClr val="dk1"/>
                </a:solidFill>
              </a:rPr>
              <a:t>nslookup으로 도메인 조회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604" name="Google Shape;260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0975" y="3382925"/>
            <a:ext cx="3964925" cy="16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p6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4-2 </a:t>
            </a:r>
            <a:r>
              <a:rPr lang="ko"/>
              <a:t>Road Balance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70"/>
          <p:cNvSpPr txBox="1"/>
          <p:nvPr>
            <p:ph type="title"/>
          </p:nvPr>
        </p:nvSpPr>
        <p:spPr>
          <a:xfrm>
            <a:off x="1297500" y="14730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Load Balancing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615" name="Google Shape;2615;p70"/>
          <p:cNvSpPr txBox="1"/>
          <p:nvPr>
            <p:ph idx="1" type="body"/>
          </p:nvPr>
        </p:nvSpPr>
        <p:spPr>
          <a:xfrm>
            <a:off x="1297500" y="2119100"/>
            <a:ext cx="7038900" cy="23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로드밸런싱이란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서버가 처리해야 할 업무 혹은 요청(Load)을 여러 대의 서버로 나누어(Balancing) 처리하는 것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6" name="Google Shape;2616;p70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4-2. Load Balancing</a:t>
            </a:r>
            <a:endParaRPr sz="1160">
              <a:solidFill>
                <a:srgbClr val="45818E"/>
              </a:solidFill>
            </a:endParaRPr>
          </a:p>
        </p:txBody>
      </p:sp>
      <p:pic>
        <p:nvPicPr>
          <p:cNvPr id="2617" name="Google Shape;261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426" y="2976425"/>
            <a:ext cx="3665249" cy="19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2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71"/>
          <p:cNvSpPr txBox="1"/>
          <p:nvPr>
            <p:ph type="title"/>
          </p:nvPr>
        </p:nvSpPr>
        <p:spPr>
          <a:xfrm>
            <a:off x="1297500" y="14730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HAProxy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623" name="Google Shape;2623;p71"/>
          <p:cNvSpPr txBox="1"/>
          <p:nvPr>
            <p:ph idx="1" type="body"/>
          </p:nvPr>
        </p:nvSpPr>
        <p:spPr>
          <a:xfrm>
            <a:off x="1297500" y="2119100"/>
            <a:ext cx="3501900" cy="23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HAProxy란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L4, L7와 같은 Hardware LoadBalancer를 대체하기 위한 Open Source로 Reverse Proxy를 기반으로 한 L4, L7 Software LoadBalancer이다.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4" name="Google Shape;2624;p71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4-2. Load Balancing </a:t>
            </a:r>
            <a:endParaRPr sz="1160">
              <a:solidFill>
                <a:srgbClr val="45818E"/>
              </a:solidFill>
            </a:endParaRPr>
          </a:p>
        </p:txBody>
      </p:sp>
      <p:pic>
        <p:nvPicPr>
          <p:cNvPr descr="An Introduction to HAProxy and Load Balancing Concepts | DigitalOcean" id="2625" name="Google Shape;262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700" y="3299629"/>
            <a:ext cx="3665025" cy="1651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yer 4 Load Balancing" id="2626" name="Google Shape;262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700" y="1933250"/>
            <a:ext cx="3665025" cy="1317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72"/>
          <p:cNvSpPr txBox="1"/>
          <p:nvPr>
            <p:ph type="title"/>
          </p:nvPr>
        </p:nvSpPr>
        <p:spPr>
          <a:xfrm>
            <a:off x="1297500" y="14730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KeepAlive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632" name="Google Shape;2632;p72"/>
          <p:cNvSpPr txBox="1"/>
          <p:nvPr>
            <p:ph idx="1" type="body"/>
          </p:nvPr>
        </p:nvSpPr>
        <p:spPr>
          <a:xfrm>
            <a:off x="1297500" y="2119100"/>
            <a:ext cx="3501900" cy="23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KeepAlive</a:t>
            </a:r>
            <a:r>
              <a:rPr b="1" lang="ko">
                <a:solidFill>
                  <a:schemeClr val="dk1"/>
                </a:solidFill>
              </a:rPr>
              <a:t>란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여러 클라이언트의 접속을 원활히 하기 위해 사용하는 한번 맺은 세션을 요청이 끝나더라도 유지해주는 기능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TCP, HTTP KeepAlive가 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3" name="Google Shape;2633;p72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4-2. Load Balancing </a:t>
            </a:r>
            <a:endParaRPr sz="1160">
              <a:solidFill>
                <a:srgbClr val="45818E"/>
              </a:solidFill>
            </a:endParaRPr>
          </a:p>
        </p:txBody>
      </p:sp>
      <p:pic>
        <p:nvPicPr>
          <p:cNvPr id="2634" name="Google Shape;263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300" y="2169300"/>
            <a:ext cx="4039801" cy="2513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4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ko"/>
              <a:t>프로젝</a:t>
            </a:r>
            <a:r>
              <a:rPr lang="ko"/>
              <a:t>트 개요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73"/>
          <p:cNvSpPr txBox="1"/>
          <p:nvPr>
            <p:ph type="title"/>
          </p:nvPr>
        </p:nvSpPr>
        <p:spPr>
          <a:xfrm>
            <a:off x="1297500" y="14730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로드밸런싱 서버 구성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640" name="Google Shape;2640;p73"/>
          <p:cNvSpPr txBox="1"/>
          <p:nvPr>
            <p:ph idx="1" type="body"/>
          </p:nvPr>
        </p:nvSpPr>
        <p:spPr>
          <a:xfrm>
            <a:off x="1297500" y="2388925"/>
            <a:ext cx="3501900" cy="23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HAProxy : 2.5.5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Keepalived : 2.0.7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openssl : 1.0.2k-fips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41" name="Google Shape;2641;p73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4-2. Load Balancing </a:t>
            </a:r>
            <a:endParaRPr sz="1160">
              <a:solidFill>
                <a:srgbClr val="45818E"/>
              </a:solidFill>
            </a:endParaRPr>
          </a:p>
        </p:txBody>
      </p:sp>
      <p:pic>
        <p:nvPicPr>
          <p:cNvPr id="2642" name="Google Shape;264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775" y="2388925"/>
            <a:ext cx="129540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3" name="Google Shape;2643;p73"/>
          <p:cNvSpPr txBox="1"/>
          <p:nvPr/>
        </p:nvSpPr>
        <p:spPr>
          <a:xfrm>
            <a:off x="5756225" y="2388925"/>
            <a:ext cx="3147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HAProxy VM  Primary 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192.168.1.106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HAProxy VM Secondary 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192.168.1.116</a:t>
            </a:r>
            <a:endParaRPr/>
          </a:p>
        </p:txBody>
      </p:sp>
      <p:sp>
        <p:nvSpPr>
          <p:cNvPr id="2644" name="Google Shape;2644;p73"/>
          <p:cNvSpPr txBox="1"/>
          <p:nvPr/>
        </p:nvSpPr>
        <p:spPr>
          <a:xfrm>
            <a:off x="3309675" y="4060325"/>
            <a:ext cx="31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VIP : 192.168.1.200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74"/>
          <p:cNvSpPr txBox="1"/>
          <p:nvPr>
            <p:ph type="title"/>
          </p:nvPr>
        </p:nvSpPr>
        <p:spPr>
          <a:xfrm>
            <a:off x="5016500" y="114800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HAProxy 세팅 </a:t>
            </a:r>
            <a:r>
              <a:rPr lang="ko" sz="1560">
                <a:solidFill>
                  <a:srgbClr val="45818E"/>
                </a:solidFill>
              </a:rPr>
              <a:t>(로드밸런싱)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650" name="Google Shape;2650;p74"/>
          <p:cNvSpPr txBox="1"/>
          <p:nvPr>
            <p:ph idx="1" type="body"/>
          </p:nvPr>
        </p:nvSpPr>
        <p:spPr>
          <a:xfrm>
            <a:off x="5121650" y="1841875"/>
            <a:ext cx="3501900" cy="23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HAProxy Primary , Secondary 세팅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ko" u="sng">
                <a:solidFill>
                  <a:schemeClr val="dk1"/>
                </a:solidFill>
              </a:rPr>
              <a:t>/etc/haproxy/haproxy.cfg</a:t>
            </a:r>
            <a:endParaRPr i="1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listem stats 빼고 같음</a:t>
            </a:r>
            <a:endParaRPr b="1" i="1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로드밸런</a:t>
            </a:r>
            <a:r>
              <a:rPr b="1" lang="ko">
                <a:solidFill>
                  <a:schemeClr val="dk1"/>
                </a:solidFill>
              </a:rPr>
              <a:t>싱 알고리즘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Round Robin: 가장 기본적인 알고리즘입니다. 이 알고리즘은 서버의 가중치에 따라 서버들에게 차례로 요청을 넘겨줍니다. 서버의 처리 시간이 가장 균등하게 분배되기에 가장 부드럽고 공정한 알고리즘입니다.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source: 이 알고리즘은 서버가 다운되거나 중지되지 않는한, 동일한 클라이언트 IP는 항상 동일한 서버에게 연결됩니다.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등</a:t>
            </a:r>
            <a:r>
              <a:rPr lang="ko">
                <a:solidFill>
                  <a:schemeClr val="dk1"/>
                </a:solidFill>
              </a:rPr>
              <a:t>등 여러가지가 있습니다.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51" name="Google Shape;2651;p74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4-2. Load Balancing </a:t>
            </a:r>
            <a:endParaRPr sz="1160">
              <a:solidFill>
                <a:srgbClr val="45818E"/>
              </a:solidFill>
            </a:endParaRPr>
          </a:p>
        </p:txBody>
      </p:sp>
      <p:pic>
        <p:nvPicPr>
          <p:cNvPr id="2652" name="Google Shape;265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3522"/>
            <a:ext cx="4751526" cy="5187026"/>
          </a:xfrm>
          <a:prstGeom prst="rect">
            <a:avLst/>
          </a:prstGeom>
          <a:noFill/>
          <a:ln>
            <a:noFill/>
          </a:ln>
        </p:spPr>
      </p:pic>
      <p:sp>
        <p:nvSpPr>
          <p:cNvPr id="2653" name="Google Shape;2653;p74"/>
          <p:cNvSpPr txBox="1"/>
          <p:nvPr/>
        </p:nvSpPr>
        <p:spPr>
          <a:xfrm>
            <a:off x="1207025" y="2571750"/>
            <a:ext cx="363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Primary 9001</a:t>
            </a:r>
            <a:br>
              <a:rPr lang="ko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ko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Secondary 9002   체크용으로 다르게 세팅함</a:t>
            </a:r>
            <a:endParaRPr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54" name="Google Shape;2654;p74"/>
          <p:cNvCxnSpPr/>
          <p:nvPr/>
        </p:nvCxnSpPr>
        <p:spPr>
          <a:xfrm>
            <a:off x="396900" y="2854475"/>
            <a:ext cx="614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5" name="Google Shape;2655;p74"/>
          <p:cNvCxnSpPr/>
          <p:nvPr/>
        </p:nvCxnSpPr>
        <p:spPr>
          <a:xfrm>
            <a:off x="396900" y="3991000"/>
            <a:ext cx="3327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6" name="Google Shape;2656;p74"/>
          <p:cNvSpPr txBox="1"/>
          <p:nvPr/>
        </p:nvSpPr>
        <p:spPr>
          <a:xfrm>
            <a:off x="3724500" y="3744700"/>
            <a:ext cx="36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SSL 인증서 적용</a:t>
            </a:r>
            <a:endParaRPr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57" name="Google Shape;2657;p74"/>
          <p:cNvCxnSpPr/>
          <p:nvPr/>
        </p:nvCxnSpPr>
        <p:spPr>
          <a:xfrm>
            <a:off x="396900" y="4110775"/>
            <a:ext cx="2359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8" name="Google Shape;2658;p74"/>
          <p:cNvSpPr txBox="1"/>
          <p:nvPr/>
        </p:nvSpPr>
        <p:spPr>
          <a:xfrm>
            <a:off x="2697150" y="3963800"/>
            <a:ext cx="249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만약 80포트면 443 https로 리다이렉트</a:t>
            </a:r>
            <a:endParaRPr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9" name="Google Shape;2659;p74"/>
          <p:cNvSpPr txBox="1"/>
          <p:nvPr/>
        </p:nvSpPr>
        <p:spPr>
          <a:xfrm>
            <a:off x="2936525" y="4257536"/>
            <a:ext cx="384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로드밸런스 알고리즘</a:t>
            </a:r>
            <a:endParaRPr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워드프레스 로그인 안되는 이슈로 현재 source 알고리즘으로 변경함</a:t>
            </a:r>
            <a:endParaRPr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60" name="Google Shape;2660;p74"/>
          <p:cNvCxnSpPr>
            <a:endCxn id="2659" idx="1"/>
          </p:cNvCxnSpPr>
          <p:nvPr/>
        </p:nvCxnSpPr>
        <p:spPr>
          <a:xfrm flipH="1" rot="10800000">
            <a:off x="397025" y="4503836"/>
            <a:ext cx="2539500" cy="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1" name="Google Shape;2661;p74"/>
          <p:cNvCxnSpPr/>
          <p:nvPr/>
        </p:nvCxnSpPr>
        <p:spPr>
          <a:xfrm>
            <a:off x="396900" y="4752676"/>
            <a:ext cx="2501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2" name="Google Shape;2662;p74"/>
          <p:cNvSpPr txBox="1"/>
          <p:nvPr/>
        </p:nvSpPr>
        <p:spPr>
          <a:xfrm>
            <a:off x="1207025" y="4694400"/>
            <a:ext cx="384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로드밸런싱 할 서버 목록 내부 web서버 1,2 80포트를 연결</a:t>
            </a:r>
            <a:endParaRPr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7" name="Google Shape;266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430453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8" name="Google Shape;2668;p75"/>
          <p:cNvSpPr txBox="1"/>
          <p:nvPr>
            <p:ph type="title"/>
          </p:nvPr>
        </p:nvSpPr>
        <p:spPr>
          <a:xfrm>
            <a:off x="5016500" y="114800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Keepalived</a:t>
            </a:r>
            <a:r>
              <a:rPr lang="ko" sz="1560">
                <a:solidFill>
                  <a:srgbClr val="45818E"/>
                </a:solidFill>
              </a:rPr>
              <a:t> 세팅 (vip공</a:t>
            </a:r>
            <a:r>
              <a:rPr lang="ko" sz="1560">
                <a:solidFill>
                  <a:srgbClr val="45818E"/>
                </a:solidFill>
              </a:rPr>
              <a:t>유 서버세팅</a:t>
            </a:r>
            <a:r>
              <a:rPr lang="ko" sz="1560">
                <a:solidFill>
                  <a:srgbClr val="45818E"/>
                </a:solidFill>
              </a:rPr>
              <a:t>)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669" name="Google Shape;2669;p75"/>
          <p:cNvSpPr txBox="1"/>
          <p:nvPr>
            <p:ph idx="1" type="body"/>
          </p:nvPr>
        </p:nvSpPr>
        <p:spPr>
          <a:xfrm>
            <a:off x="5121650" y="1841875"/>
            <a:ext cx="3501900" cy="23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Keepalived Primary , Secondary 세팅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ko" u="sng">
                <a:solidFill>
                  <a:schemeClr val="dk1"/>
                </a:solidFill>
              </a:rPr>
              <a:t>/etc/keepalived/keepalived.conf</a:t>
            </a:r>
            <a:endParaRPr i="1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70" name="Google Shape;2670;p75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4-2. Load Balancing </a:t>
            </a:r>
            <a:endParaRPr sz="1160">
              <a:solidFill>
                <a:srgbClr val="45818E"/>
              </a:solidFill>
            </a:endParaRPr>
          </a:p>
        </p:txBody>
      </p:sp>
      <p:sp>
        <p:nvSpPr>
          <p:cNvPr id="2671" name="Google Shape;2671;p75"/>
          <p:cNvSpPr txBox="1"/>
          <p:nvPr/>
        </p:nvSpPr>
        <p:spPr>
          <a:xfrm>
            <a:off x="2006300" y="3179225"/>
            <a:ext cx="363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우선순위  높은순서</a:t>
            </a:r>
            <a:endParaRPr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Primary = 101  / Secondary = 100</a:t>
            </a:r>
            <a:endParaRPr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72" name="Google Shape;2672;p75"/>
          <p:cNvCxnSpPr/>
          <p:nvPr/>
        </p:nvCxnSpPr>
        <p:spPr>
          <a:xfrm>
            <a:off x="630700" y="2571750"/>
            <a:ext cx="614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3" name="Google Shape;2673;p75"/>
          <p:cNvCxnSpPr/>
          <p:nvPr/>
        </p:nvCxnSpPr>
        <p:spPr>
          <a:xfrm>
            <a:off x="331650" y="3425525"/>
            <a:ext cx="1636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4" name="Google Shape;2674;p75"/>
          <p:cNvSpPr txBox="1"/>
          <p:nvPr/>
        </p:nvSpPr>
        <p:spPr>
          <a:xfrm>
            <a:off x="1615325" y="4366275"/>
            <a:ext cx="384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Vip 세팅</a:t>
            </a:r>
            <a:endParaRPr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빈 ip로 세팅하고 Primary가 오류날시 Secondary가 이 ip를 이어받는다</a:t>
            </a:r>
            <a:endParaRPr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75" name="Google Shape;2675;p75"/>
          <p:cNvCxnSpPr/>
          <p:nvPr/>
        </p:nvCxnSpPr>
        <p:spPr>
          <a:xfrm>
            <a:off x="793825" y="4649376"/>
            <a:ext cx="777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6" name="Google Shape;2676;p75"/>
          <p:cNvCxnSpPr/>
          <p:nvPr/>
        </p:nvCxnSpPr>
        <p:spPr>
          <a:xfrm>
            <a:off x="658050" y="331825"/>
            <a:ext cx="614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7" name="Google Shape;2677;p75"/>
          <p:cNvSpPr txBox="1"/>
          <p:nvPr/>
        </p:nvSpPr>
        <p:spPr>
          <a:xfrm>
            <a:off x="1359300" y="113575"/>
            <a:ext cx="363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HAproxy</a:t>
            </a:r>
            <a:r>
              <a:rPr lang="ko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= Primary</a:t>
            </a:r>
            <a:br>
              <a:rPr lang="ko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ko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HAproxyB</a:t>
            </a:r>
            <a:r>
              <a:rPr lang="ko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= Secondary</a:t>
            </a:r>
            <a:endParaRPr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78" name="Google Shape;267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3651" y="3070750"/>
            <a:ext cx="3252649" cy="13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7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 Web</a:t>
            </a:r>
            <a:endParaRPr/>
          </a:p>
        </p:txBody>
      </p:sp>
      <p:sp>
        <p:nvSpPr>
          <p:cNvPr id="2684" name="Google Shape;2684;p76"/>
          <p:cNvSpPr txBox="1"/>
          <p:nvPr/>
        </p:nvSpPr>
        <p:spPr>
          <a:xfrm>
            <a:off x="1218125" y="31254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웹 서버</a:t>
            </a:r>
            <a:r>
              <a:rPr lang="ko">
                <a:solidFill>
                  <a:schemeClr val="lt1"/>
                </a:solidFill>
              </a:rPr>
              <a:t> 구축 및 이중화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wordpress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77"/>
          <p:cNvSpPr txBox="1"/>
          <p:nvPr>
            <p:ph type="title"/>
          </p:nvPr>
        </p:nvSpPr>
        <p:spPr>
          <a:xfrm>
            <a:off x="1297500" y="14730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웹서버 설계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690" name="Google Shape;2690;p77"/>
          <p:cNvSpPr txBox="1"/>
          <p:nvPr>
            <p:ph idx="1" type="body"/>
          </p:nvPr>
        </p:nvSpPr>
        <p:spPr>
          <a:xfrm>
            <a:off x="1193325" y="1994775"/>
            <a:ext cx="7038900" cy="29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ko">
                <a:solidFill>
                  <a:schemeClr val="dk1"/>
                </a:solidFill>
              </a:rPr>
              <a:t>LAMP -&gt; LEMP</a:t>
            </a:r>
            <a:endParaRPr b="1">
              <a:solidFill>
                <a:schemeClr val="dk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>
                <a:solidFill>
                  <a:schemeClr val="dk1"/>
                </a:solidFill>
              </a:rPr>
              <a:t>Apache -&gt; Nginx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ko">
                <a:solidFill>
                  <a:schemeClr val="dk1"/>
                </a:solidFill>
              </a:rPr>
              <a:t>LEMP</a:t>
            </a:r>
            <a:endParaRPr b="1">
              <a:solidFill>
                <a:schemeClr val="dk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>
                <a:solidFill>
                  <a:schemeClr val="dk1"/>
                </a:solidFill>
              </a:rPr>
              <a:t>Linux -&gt; centos7 3.10.0</a:t>
            </a:r>
            <a:endParaRPr b="1">
              <a:solidFill>
                <a:schemeClr val="dk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>
                <a:solidFill>
                  <a:schemeClr val="dk1"/>
                </a:solidFill>
              </a:rPr>
              <a:t>Nginx -&gt; 1.22</a:t>
            </a:r>
            <a:r>
              <a:rPr b="1" lang="ko">
                <a:solidFill>
                  <a:schemeClr val="dk1"/>
                </a:solidFill>
              </a:rPr>
              <a:t>1</a:t>
            </a:r>
            <a:endParaRPr b="1">
              <a:solidFill>
                <a:schemeClr val="dk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>
                <a:solidFill>
                  <a:schemeClr val="dk1"/>
                </a:solidFill>
              </a:rPr>
              <a:t>MariaDB -&gt; 10.8.6</a:t>
            </a:r>
            <a:endParaRPr b="1">
              <a:solidFill>
                <a:schemeClr val="dk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>
                <a:solidFill>
                  <a:schemeClr val="dk1"/>
                </a:solidFill>
              </a:rPr>
              <a:t>PHP -&gt; 8.1.14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ko">
                <a:solidFill>
                  <a:schemeClr val="dk1"/>
                </a:solidFill>
              </a:rPr>
              <a:t>WordPress</a:t>
            </a:r>
            <a:endParaRPr b="1">
              <a:solidFill>
                <a:schemeClr val="dk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>
                <a:solidFill>
                  <a:schemeClr val="dk1"/>
                </a:solidFill>
              </a:rPr>
              <a:t>CMS(content management system)</a:t>
            </a:r>
            <a:endParaRPr b="1">
              <a:solidFill>
                <a:schemeClr val="dk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>
                <a:solidFill>
                  <a:schemeClr val="dk1"/>
                </a:solidFill>
              </a:rPr>
              <a:t>6.11 version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ko">
                <a:solidFill>
                  <a:schemeClr val="dk1"/>
                </a:solidFill>
              </a:rPr>
              <a:t>Address</a:t>
            </a:r>
            <a:endParaRPr b="1">
              <a:solidFill>
                <a:schemeClr val="dk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>
                <a:solidFill>
                  <a:schemeClr val="dk1"/>
                </a:solidFill>
              </a:rPr>
              <a:t>118.46.50.135(Primary)</a:t>
            </a:r>
            <a:endParaRPr b="1">
              <a:solidFill>
                <a:schemeClr val="dk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>
                <a:solidFill>
                  <a:schemeClr val="dk1"/>
                </a:solidFill>
              </a:rPr>
              <a:t>118.46.49.45(Secondary)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691" name="Google Shape;2691;p77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4-3. WEB</a:t>
            </a:r>
            <a:endParaRPr sz="1160">
              <a:solidFill>
                <a:srgbClr val="45818E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95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78"/>
          <p:cNvSpPr txBox="1"/>
          <p:nvPr>
            <p:ph type="title"/>
          </p:nvPr>
        </p:nvSpPr>
        <p:spPr>
          <a:xfrm>
            <a:off x="1297500" y="14730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웹서버 구성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697" name="Google Shape;2697;p78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4-3. WEB</a:t>
            </a:r>
            <a:endParaRPr sz="1160">
              <a:solidFill>
                <a:srgbClr val="45818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160">
              <a:solidFill>
                <a:srgbClr val="45818E"/>
              </a:solidFill>
            </a:endParaRPr>
          </a:p>
        </p:txBody>
      </p:sp>
      <p:cxnSp>
        <p:nvCxnSpPr>
          <p:cNvPr id="2698" name="Google Shape;2698;p78"/>
          <p:cNvCxnSpPr>
            <a:endCxn id="2699" idx="0"/>
          </p:cNvCxnSpPr>
          <p:nvPr/>
        </p:nvCxnSpPr>
        <p:spPr>
          <a:xfrm>
            <a:off x="4563325" y="1145900"/>
            <a:ext cx="8700" cy="54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0" name="Google Shape;2700;p78"/>
          <p:cNvCxnSpPr>
            <a:stCxn id="2699" idx="1"/>
            <a:endCxn id="2701" idx="0"/>
          </p:cNvCxnSpPr>
          <p:nvPr/>
        </p:nvCxnSpPr>
        <p:spPr>
          <a:xfrm flipH="1">
            <a:off x="3241738" y="2245700"/>
            <a:ext cx="624300" cy="60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2" name="Google Shape;2702;p78"/>
          <p:cNvCxnSpPr>
            <a:stCxn id="2699" idx="3"/>
            <a:endCxn id="2703" idx="0"/>
          </p:cNvCxnSpPr>
          <p:nvPr/>
        </p:nvCxnSpPr>
        <p:spPr>
          <a:xfrm>
            <a:off x="5278013" y="2245700"/>
            <a:ext cx="744600" cy="60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4" name="Google Shape;2704;p78"/>
          <p:cNvCxnSpPr>
            <a:stCxn id="2701" idx="2"/>
            <a:endCxn id="2705" idx="1"/>
          </p:cNvCxnSpPr>
          <p:nvPr/>
        </p:nvCxnSpPr>
        <p:spPr>
          <a:xfrm>
            <a:off x="3241650" y="3761297"/>
            <a:ext cx="263100" cy="73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6" name="Google Shape;2706;p78"/>
          <p:cNvCxnSpPr>
            <a:stCxn id="2703" idx="2"/>
            <a:endCxn id="2705" idx="3"/>
          </p:cNvCxnSpPr>
          <p:nvPr/>
        </p:nvCxnSpPr>
        <p:spPr>
          <a:xfrm flipH="1">
            <a:off x="5639250" y="3761297"/>
            <a:ext cx="383400" cy="73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05" name="Google Shape;270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875" y="3849825"/>
            <a:ext cx="2134337" cy="12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1" name="Google Shape;270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416" y="2853497"/>
            <a:ext cx="1160468" cy="9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3" name="Google Shape;270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416" y="2853497"/>
            <a:ext cx="1160468" cy="9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7" name="Google Shape;2707;p78"/>
          <p:cNvSpPr txBox="1"/>
          <p:nvPr/>
        </p:nvSpPr>
        <p:spPr>
          <a:xfrm>
            <a:off x="1627250" y="3084200"/>
            <a:ext cx="956400" cy="446400"/>
          </a:xfrm>
          <a:prstGeom prst="rect">
            <a:avLst/>
          </a:prstGeom>
          <a:noFill/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Primary</a:t>
            </a:r>
            <a:endParaRPr sz="17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8" name="Google Shape;2708;p78"/>
          <p:cNvSpPr txBox="1"/>
          <p:nvPr/>
        </p:nvSpPr>
        <p:spPr>
          <a:xfrm>
            <a:off x="6723025" y="3084200"/>
            <a:ext cx="1222200" cy="446400"/>
          </a:xfrm>
          <a:prstGeom prst="rect">
            <a:avLst/>
          </a:prstGeom>
          <a:noFill/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Secondary</a:t>
            </a:r>
            <a:endParaRPr sz="17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9" name="Google Shape;2699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6038" y="1691000"/>
            <a:ext cx="1411975" cy="11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79"/>
          <p:cNvSpPr txBox="1"/>
          <p:nvPr>
            <p:ph type="title"/>
          </p:nvPr>
        </p:nvSpPr>
        <p:spPr>
          <a:xfrm>
            <a:off x="1297500" y="14730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사전 준비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714" name="Google Shape;2714;p79"/>
          <p:cNvSpPr txBox="1"/>
          <p:nvPr>
            <p:ph idx="1" type="body"/>
          </p:nvPr>
        </p:nvSpPr>
        <p:spPr>
          <a:xfrm>
            <a:off x="1193325" y="1863950"/>
            <a:ext cx="7038900" cy="30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ko" sz="1200">
                <a:solidFill>
                  <a:schemeClr val="dk1"/>
                </a:solidFill>
              </a:rPr>
              <a:t>yum 업데이트</a:t>
            </a:r>
            <a:endParaRPr b="1"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ko" sz="1200">
                <a:solidFill>
                  <a:schemeClr val="dk1"/>
                </a:solidFill>
              </a:rPr>
              <a:t>yum update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ko" sz="1200">
                <a:solidFill>
                  <a:schemeClr val="dk1"/>
                </a:solidFill>
              </a:rPr>
              <a:t>yum-utils 설치</a:t>
            </a:r>
            <a:endParaRPr b="1" sz="10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ko" sz="1200">
                <a:solidFill>
                  <a:schemeClr val="dk1"/>
                </a:solidFill>
              </a:rPr>
              <a:t>yum install yum-utils</a:t>
            </a:r>
            <a:endParaRPr b="1"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ko" sz="1200">
                <a:solidFill>
                  <a:schemeClr val="dk1"/>
                </a:solidFill>
              </a:rPr>
              <a:t>yum-config-manager를 사용하기 위해 설치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ko" sz="1200">
                <a:solidFill>
                  <a:schemeClr val="dk1"/>
                </a:solidFill>
              </a:rPr>
              <a:t>Net-tools 설치</a:t>
            </a:r>
            <a:endParaRPr b="1"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ko" sz="1200">
                <a:solidFill>
                  <a:schemeClr val="dk1"/>
                </a:solidFill>
              </a:rPr>
              <a:t>yum install net-tools</a:t>
            </a:r>
            <a:endParaRPr b="1"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ko" sz="1200">
                <a:solidFill>
                  <a:schemeClr val="dk1"/>
                </a:solidFill>
              </a:rPr>
              <a:t>서버의 ip를 확인할 때 사용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ko" sz="1200">
                <a:solidFill>
                  <a:schemeClr val="dk1"/>
                </a:solidFill>
              </a:rPr>
              <a:t>Rdate 설치</a:t>
            </a:r>
            <a:endParaRPr b="1"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ko" sz="1200">
                <a:solidFill>
                  <a:schemeClr val="dk1"/>
                </a:solidFill>
              </a:rPr>
              <a:t>yum install rdate</a:t>
            </a:r>
            <a:endParaRPr b="1"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ko" sz="1200">
                <a:solidFill>
                  <a:schemeClr val="dk1"/>
                </a:solidFill>
              </a:rPr>
              <a:t>서버의 시간을 동기화하기 위해 설치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ko" sz="1200">
                <a:solidFill>
                  <a:schemeClr val="dk1"/>
                </a:solidFill>
              </a:rPr>
              <a:t>리눅스 시간 동기화</a:t>
            </a:r>
            <a:endParaRPr b="1"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ko" sz="1200">
                <a:solidFill>
                  <a:schemeClr val="dk1"/>
                </a:solidFill>
              </a:rPr>
              <a:t>rdate –s time.bora.net</a:t>
            </a:r>
            <a:endParaRPr b="1"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ko" sz="1200">
                <a:solidFill>
                  <a:schemeClr val="dk1"/>
                </a:solidFill>
              </a:rPr>
              <a:t>Lg u+에서 제공하는 ntp서버의 시간과 동기화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715" name="Google Shape;2715;p79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4-3. WEB</a:t>
            </a:r>
            <a:endParaRPr sz="1160">
              <a:solidFill>
                <a:srgbClr val="45818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160">
              <a:solidFill>
                <a:srgbClr val="45818E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80"/>
          <p:cNvSpPr txBox="1"/>
          <p:nvPr>
            <p:ph type="title"/>
          </p:nvPr>
        </p:nvSpPr>
        <p:spPr>
          <a:xfrm>
            <a:off x="1297500" y="14730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Nginx 설치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721" name="Google Shape;2721;p80"/>
          <p:cNvSpPr txBox="1"/>
          <p:nvPr>
            <p:ph idx="1" type="body"/>
          </p:nvPr>
        </p:nvSpPr>
        <p:spPr>
          <a:xfrm>
            <a:off x="1193325" y="1863950"/>
            <a:ext cx="7038900" cy="30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ko" sz="1200">
                <a:solidFill>
                  <a:schemeClr val="dk1"/>
                </a:solidFill>
              </a:rPr>
              <a:t>Repo 파일 작성으로 yum의 경로 지정</a:t>
            </a:r>
            <a:endParaRPr b="1"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ko" sz="1200">
                <a:solidFill>
                  <a:schemeClr val="dk1"/>
                </a:solidFill>
              </a:rPr>
              <a:t>vi /etc/yum.repos.d/nginx.repo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ko" sz="1200">
                <a:solidFill>
                  <a:schemeClr val="dk1"/>
                </a:solidFill>
              </a:rPr>
              <a:t>Nginx에 관련된 패키지들 설치</a:t>
            </a:r>
            <a:endParaRPr b="1" sz="10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ko" sz="1200">
                <a:solidFill>
                  <a:schemeClr val="dk1"/>
                </a:solidFill>
              </a:rPr>
              <a:t>yum -y install pcre-devel libxml2-devel zlib zlib-devel opensslopenssl-devel gcc g++ cpp gcc-c++ libxslt libxslt-devel libgd-devgd gd-devel perl perl-ExtUtils-Embed geoip-devel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722" name="Google Shape;2722;p80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4-3. WEB</a:t>
            </a:r>
            <a:endParaRPr sz="1160">
              <a:solidFill>
                <a:srgbClr val="45818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160">
              <a:solidFill>
                <a:srgbClr val="45818E"/>
              </a:solidFill>
            </a:endParaRPr>
          </a:p>
        </p:txBody>
      </p:sp>
      <p:pic>
        <p:nvPicPr>
          <p:cNvPr id="2723" name="Google Shape;272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24" y="2469750"/>
            <a:ext cx="5976849" cy="13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27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81"/>
          <p:cNvSpPr txBox="1"/>
          <p:nvPr>
            <p:ph type="title"/>
          </p:nvPr>
        </p:nvSpPr>
        <p:spPr>
          <a:xfrm>
            <a:off x="1297500" y="831925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Nginx 설치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729" name="Google Shape;2729;p81"/>
          <p:cNvSpPr txBox="1"/>
          <p:nvPr>
            <p:ph idx="1" type="body"/>
          </p:nvPr>
        </p:nvSpPr>
        <p:spPr>
          <a:xfrm>
            <a:off x="1193325" y="1431200"/>
            <a:ext cx="7038900" cy="3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    </a:t>
            </a:r>
            <a:r>
              <a:rPr b="1" lang="ko" sz="1100">
                <a:solidFill>
                  <a:schemeClr val="dk1"/>
                </a:solidFill>
              </a:rPr>
              <a:t>3.	</a:t>
            </a:r>
            <a:r>
              <a:rPr b="1" lang="ko" sz="1100">
                <a:solidFill>
                  <a:schemeClr val="dk1"/>
                </a:solidFill>
              </a:rPr>
              <a:t>Nginx 설치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yum -y install nginx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    4.	Nginx 버전 확인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nginx –v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    5.	Nginx 방화벽 해제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firewall-cmd --permanent --add-service=http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firewall-cmd --permanent --add-service=https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firewall-cmd --reload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80번 포트(http)와 443번 포트(https) 개방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    6.	Nginx 서비스 시작과 자동 시작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systemctl start nginx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systemctl enable nginx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730" name="Google Shape;2730;p81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4-3. WEB</a:t>
            </a:r>
            <a:endParaRPr sz="1160">
              <a:solidFill>
                <a:srgbClr val="45818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160">
              <a:solidFill>
                <a:srgbClr val="45818E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82"/>
          <p:cNvSpPr txBox="1"/>
          <p:nvPr>
            <p:ph type="title"/>
          </p:nvPr>
        </p:nvSpPr>
        <p:spPr>
          <a:xfrm>
            <a:off x="1297500" y="831925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PHP 설치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736" name="Google Shape;2736;p82"/>
          <p:cNvSpPr txBox="1"/>
          <p:nvPr>
            <p:ph idx="1" type="body"/>
          </p:nvPr>
        </p:nvSpPr>
        <p:spPr>
          <a:xfrm>
            <a:off x="1193325" y="1431200"/>
            <a:ext cx="7038900" cy="3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    1.	</a:t>
            </a:r>
            <a:r>
              <a:rPr b="1" lang="ko" sz="1100">
                <a:solidFill>
                  <a:schemeClr val="dk1"/>
                </a:solidFill>
              </a:rPr>
              <a:t>EPEL(Extra Packages for Enterprise Linux)설치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yum -y install epel-release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    2.	</a:t>
            </a:r>
            <a:r>
              <a:rPr b="1" lang="ko" sz="1100">
                <a:solidFill>
                  <a:schemeClr val="dk1"/>
                </a:solidFill>
              </a:rPr>
              <a:t>Remirepo 설치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yum -y install http://rpms.remirepo.net/enterprise/remi-release-7.rpm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    3.	</a:t>
            </a:r>
            <a:r>
              <a:rPr b="1" lang="ko" sz="1100">
                <a:solidFill>
                  <a:schemeClr val="dk1"/>
                </a:solidFill>
              </a:rPr>
              <a:t>현재 yum에 등록된 PHP 버전 확인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yum info php -&gt; 현재 5.4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    4.	</a:t>
            </a:r>
            <a:r>
              <a:rPr b="1" lang="ko" sz="1100">
                <a:solidFill>
                  <a:schemeClr val="dk1"/>
                </a:solidFill>
              </a:rPr>
              <a:t>yum에 등록된 php 버전 변경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yum-config-manager --disable remi-php54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yum-config-manager --enable remi-php81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yum info php -&gt; 8.1.14 변경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737" name="Google Shape;2737;p82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4-3. WEB</a:t>
            </a:r>
            <a:endParaRPr sz="1160">
              <a:solidFill>
                <a:srgbClr val="45818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160">
              <a:solidFill>
                <a:srgbClr val="45818E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47"/>
          <p:cNvSpPr txBox="1"/>
          <p:nvPr>
            <p:ph type="title"/>
          </p:nvPr>
        </p:nvSpPr>
        <p:spPr>
          <a:xfrm>
            <a:off x="1377975" y="1465025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프로젝트 컨셉 시나리오 (프로젝트 목적)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327" name="Google Shape;2327;p47"/>
          <p:cNvSpPr txBox="1"/>
          <p:nvPr>
            <p:ph idx="1" type="body"/>
          </p:nvPr>
        </p:nvSpPr>
        <p:spPr>
          <a:xfrm>
            <a:off x="1297500" y="2119100"/>
            <a:ext cx="7038900" cy="23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구름EDU의 수업 후기를 적는 서비스를 담당하는 구름의 뭉게구름팀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구름EDU의 쿠버네티스 양성과정은 8기까지 진행되었으며 향후 계속해서 진행될 예정이다. 이 과정속에서 교육을 듣는 수강생들의 수많은 스터디 기록들을 더욱 안전하고 좋은 서비스로 제공하는것을 목표로 서비스를 하는 중 </a:t>
            </a:r>
            <a:r>
              <a:rPr lang="ko">
                <a:solidFill>
                  <a:schemeClr val="dk1"/>
                </a:solidFill>
              </a:rPr>
              <a:t>카카오의 데이터서버 화재의 이슈를 계기로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>
                <a:solidFill>
                  <a:schemeClr val="dk1"/>
                </a:solidFill>
              </a:rPr>
              <a:t>뭉게구름팀이 맡고 있는 구름의 수업후기를 적는 서비스의 가용성을 높이기 위하여 이중화 프로젝트를 실시하기로 하였다.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프로젝트 이름은 </a:t>
            </a:r>
            <a:r>
              <a:rPr b="1" i="1" lang="ko">
                <a:solidFill>
                  <a:schemeClr val="dk1"/>
                </a:solidFill>
              </a:rPr>
              <a:t>뭉게뭉게구름프로젝트</a:t>
            </a:r>
            <a:r>
              <a:rPr lang="ko">
                <a:solidFill>
                  <a:schemeClr val="dk1"/>
                </a:solidFill>
              </a:rPr>
              <a:t> 로 정했다.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28" name="Google Shape;2328;p47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1. </a:t>
            </a:r>
            <a:r>
              <a:rPr lang="ko" sz="1160">
                <a:solidFill>
                  <a:srgbClr val="45818E"/>
                </a:solidFill>
              </a:rPr>
              <a:t>프로젝트 개요</a:t>
            </a:r>
            <a:endParaRPr sz="1160">
              <a:solidFill>
                <a:srgbClr val="45818E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p83"/>
          <p:cNvSpPr txBox="1"/>
          <p:nvPr>
            <p:ph type="title"/>
          </p:nvPr>
        </p:nvSpPr>
        <p:spPr>
          <a:xfrm>
            <a:off x="1297500" y="831925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PHP 설치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743" name="Google Shape;2743;p83"/>
          <p:cNvSpPr txBox="1"/>
          <p:nvPr>
            <p:ph idx="1" type="body"/>
          </p:nvPr>
        </p:nvSpPr>
        <p:spPr>
          <a:xfrm>
            <a:off x="1193325" y="1431200"/>
            <a:ext cx="7038900" cy="3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    5.	</a:t>
            </a:r>
            <a:r>
              <a:rPr b="1" lang="ko" sz="1100">
                <a:solidFill>
                  <a:schemeClr val="dk1"/>
                </a:solidFill>
              </a:rPr>
              <a:t>PHP와 관련 패키지들 설치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yum install php php-cli php-fpm php-mysqlnd php-mysqlphp-mysqli php-devel php-zip php-gd php-curl php-xml php-json php-intl php-mbstring php-mcrypt php-posix php-shmop php-soap php-sysvmsg php-sysvsem php-sysvshm php-xmlrpcphp-opcache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PHP 버전을 8.1로 등록해놔서 관련 패키지들도 8.1버전에 맞게 설치됨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    6.	</a:t>
            </a:r>
            <a:r>
              <a:rPr b="1" lang="ko" sz="1100">
                <a:solidFill>
                  <a:schemeClr val="dk1"/>
                </a:solidFill>
              </a:rPr>
              <a:t>php-fpm 시작과 자동 시작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systemctl start php-fpm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systemctl enable php-fpm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744" name="Google Shape;2744;p83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4-3. WEB</a:t>
            </a:r>
            <a:endParaRPr sz="1160">
              <a:solidFill>
                <a:srgbClr val="45818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160">
              <a:solidFill>
                <a:srgbClr val="45818E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48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p84"/>
          <p:cNvSpPr txBox="1"/>
          <p:nvPr>
            <p:ph type="title"/>
          </p:nvPr>
        </p:nvSpPr>
        <p:spPr>
          <a:xfrm>
            <a:off x="1297500" y="831925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Nginx와 PHP 설정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750" name="Google Shape;2750;p84"/>
          <p:cNvSpPr txBox="1"/>
          <p:nvPr>
            <p:ph idx="1" type="body"/>
          </p:nvPr>
        </p:nvSpPr>
        <p:spPr>
          <a:xfrm>
            <a:off x="1193325" y="1431200"/>
            <a:ext cx="7038900" cy="3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    1.	</a:t>
            </a:r>
            <a:r>
              <a:rPr b="1" lang="ko" sz="1100">
                <a:solidFill>
                  <a:schemeClr val="dk1"/>
                </a:solidFill>
              </a:rPr>
              <a:t>php-fpm 설정 파일 수정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vi /etc/php-fpm.d/www.conf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user = apache -&gt; nginx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group = apache -&gt; nginx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listen = 127.0.0.1.:9000 -&gt; /var/run/php-fpm/php-fpm.sock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;listen.owner = nobody -&gt; nginx 변경 후 주석(;) 제거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;listen.group = nobody -&gt; nginx 변경 후 주석(;) 제거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    2.	</a:t>
            </a:r>
            <a:r>
              <a:rPr b="1" lang="ko" sz="1100">
                <a:solidFill>
                  <a:schemeClr val="dk1"/>
                </a:solidFill>
              </a:rPr>
              <a:t>웹서버의 루트 디렉토리 생성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cp -r /usr/share/nginx/html/ /루트 디렉토리 위치와 이름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chmod -R 755 /루트 디렉토리 위치와 이름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chown -R nginx:nginx / 루트 디렉토리 위치와 이름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여기서는 서버 이중화를 위해 공유된 디스크로 지정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751" name="Google Shape;2751;p84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4-3. WEB</a:t>
            </a:r>
            <a:endParaRPr sz="1160">
              <a:solidFill>
                <a:srgbClr val="45818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160">
              <a:solidFill>
                <a:srgbClr val="45818E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p85"/>
          <p:cNvSpPr txBox="1"/>
          <p:nvPr>
            <p:ph type="title"/>
          </p:nvPr>
        </p:nvSpPr>
        <p:spPr>
          <a:xfrm>
            <a:off x="1297500" y="831925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Nginx와 PHP 설정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757" name="Google Shape;2757;p85"/>
          <p:cNvSpPr txBox="1"/>
          <p:nvPr>
            <p:ph idx="1" type="body"/>
          </p:nvPr>
        </p:nvSpPr>
        <p:spPr>
          <a:xfrm>
            <a:off x="1193325" y="1431200"/>
            <a:ext cx="7038900" cy="3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    3.	</a:t>
            </a:r>
            <a:r>
              <a:rPr b="1" lang="ko" sz="1100">
                <a:solidFill>
                  <a:schemeClr val="dk1"/>
                </a:solidFill>
              </a:rPr>
              <a:t>웹서버의 루트 디렉토리 변경과 소켓 변경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vi /etc/nginx/conf.d/default.conf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    4.	</a:t>
            </a:r>
            <a:r>
              <a:rPr b="1" lang="ko" sz="1100">
                <a:solidFill>
                  <a:schemeClr val="dk1"/>
                </a:solidFill>
              </a:rPr>
              <a:t>PHP에서 JIT 사용 설정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vi /etc/php-zts.d/10-opcache.ini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opcache.enable=1 밑에 추가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opcache.jit_buffer_size=100M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opcache.jit=tracing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758" name="Google Shape;2758;p85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4-3. WEB</a:t>
            </a:r>
            <a:endParaRPr sz="1160">
              <a:solidFill>
                <a:srgbClr val="45818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160">
              <a:solidFill>
                <a:srgbClr val="45818E"/>
              </a:solidFill>
            </a:endParaRPr>
          </a:p>
        </p:txBody>
      </p:sp>
      <p:pic>
        <p:nvPicPr>
          <p:cNvPr id="2759" name="Google Shape;275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31188"/>
            <a:ext cx="434340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86"/>
          <p:cNvSpPr txBox="1"/>
          <p:nvPr>
            <p:ph type="title"/>
          </p:nvPr>
        </p:nvSpPr>
        <p:spPr>
          <a:xfrm>
            <a:off x="1297500" y="831925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Nginx와 PHP 설정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765" name="Google Shape;2765;p86"/>
          <p:cNvSpPr txBox="1"/>
          <p:nvPr>
            <p:ph idx="1" type="body"/>
          </p:nvPr>
        </p:nvSpPr>
        <p:spPr>
          <a:xfrm>
            <a:off x="1193325" y="1431200"/>
            <a:ext cx="7038900" cy="3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    5.	</a:t>
            </a:r>
            <a:r>
              <a:rPr b="1" lang="ko" sz="1100">
                <a:solidFill>
                  <a:schemeClr val="dk1"/>
                </a:solidFill>
              </a:rPr>
              <a:t>php-fpm와 Nginx 재시작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systemctl restart php-fpm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systemctl restart nginx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    6.	</a:t>
            </a:r>
            <a:r>
              <a:rPr b="1" lang="ko" sz="1100">
                <a:solidFill>
                  <a:schemeClr val="dk1"/>
                </a:solidFill>
              </a:rPr>
              <a:t>PHP 테스트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echo “&lt;?php phpinfo(); ?&gt;” &gt;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/웹서버 루트 디렉토리/phpinfo.php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정상적으로 표시되는지 확인 후 삭제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766" name="Google Shape;2766;p86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4-3. WEB</a:t>
            </a:r>
            <a:endParaRPr sz="1160">
              <a:solidFill>
                <a:srgbClr val="45818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160">
              <a:solidFill>
                <a:srgbClr val="45818E"/>
              </a:solidFill>
            </a:endParaRPr>
          </a:p>
        </p:txBody>
      </p:sp>
      <p:pic>
        <p:nvPicPr>
          <p:cNvPr id="2767" name="Google Shape;276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238" y="877488"/>
            <a:ext cx="4200525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7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87"/>
          <p:cNvSpPr txBox="1"/>
          <p:nvPr>
            <p:ph type="title"/>
          </p:nvPr>
        </p:nvSpPr>
        <p:spPr>
          <a:xfrm>
            <a:off x="1297500" y="831925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Wordpress 설치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773" name="Google Shape;2773;p87"/>
          <p:cNvSpPr txBox="1"/>
          <p:nvPr>
            <p:ph idx="1" type="body"/>
          </p:nvPr>
        </p:nvSpPr>
        <p:spPr>
          <a:xfrm>
            <a:off x="1193325" y="1431200"/>
            <a:ext cx="7038900" cy="3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    1.	설치 파일 다운로드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wget http://wordpress.org/latest.tar.gz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    2.	웹서버 루트 디렉토리에 압축 해제 후 권한,소유자 설정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tar xvzf latest.tar.gz -C /웹서버 루트 디렉토리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chown -R nginx:nginx /웹서버 루트 디렉토리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chmod -R 755 /웹서버 루트 디렉토리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    3.	</a:t>
            </a:r>
            <a:r>
              <a:rPr b="1" lang="ko" sz="1100">
                <a:solidFill>
                  <a:schemeClr val="dk1"/>
                </a:solidFill>
              </a:rPr>
              <a:t>Wordpress 설치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웹 브라우저에서 서버주소/wordpress로 이동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774" name="Google Shape;2774;p87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4-3. WEB</a:t>
            </a:r>
            <a:endParaRPr sz="1160">
              <a:solidFill>
                <a:srgbClr val="45818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160">
              <a:solidFill>
                <a:srgbClr val="45818E"/>
              </a:solidFill>
            </a:endParaRPr>
          </a:p>
        </p:txBody>
      </p:sp>
      <p:pic>
        <p:nvPicPr>
          <p:cNvPr id="2775" name="Google Shape;277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498" y="1528824"/>
            <a:ext cx="3853500" cy="285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88"/>
          <p:cNvSpPr txBox="1"/>
          <p:nvPr>
            <p:ph type="title"/>
          </p:nvPr>
        </p:nvSpPr>
        <p:spPr>
          <a:xfrm>
            <a:off x="1297500" y="831925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웹서버 이중화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781" name="Google Shape;2781;p88"/>
          <p:cNvSpPr txBox="1"/>
          <p:nvPr>
            <p:ph idx="1" type="body"/>
          </p:nvPr>
        </p:nvSpPr>
        <p:spPr>
          <a:xfrm>
            <a:off x="1193325" y="1431200"/>
            <a:ext cx="7038900" cy="3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Wordpress는 공유 스토리지에 설치했기 때문에 master에서</a:t>
            </a:r>
            <a:r>
              <a:rPr b="1" lang="ko" sz="1100">
                <a:solidFill>
                  <a:schemeClr val="dk1"/>
                </a:solidFill>
              </a:rPr>
              <a:t>만 </a:t>
            </a:r>
            <a:r>
              <a:rPr b="1" lang="ko" sz="1100">
                <a:solidFill>
                  <a:schemeClr val="dk1"/>
                </a:solidFill>
              </a:rPr>
              <a:t>설치해도 slave에서도 운용 가능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다만, slave 서버에서 페이지 이동시 주소가 master의 주소로 변경되는 문제가 존재</a:t>
            </a:r>
            <a:endParaRPr b="1"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Wordpress 설정 파일을 수정해서 해당 문제를 해결</a:t>
            </a:r>
            <a:endParaRPr b="1" sz="1100">
              <a:solidFill>
                <a:schemeClr val="dk1"/>
              </a:solidFill>
            </a:endParaRPr>
          </a:p>
          <a:p>
            <a:pPr indent="-2984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ko">
                <a:solidFill>
                  <a:schemeClr val="dk1"/>
                </a:solidFill>
              </a:rPr>
              <a:t>vi /nfs-storage/localhost/wordpress/wp-config.php 파일에 아래 두 줄을 추가</a:t>
            </a:r>
            <a:endParaRPr b="1">
              <a:solidFill>
                <a:schemeClr val="dk1"/>
              </a:solidFill>
            </a:endParaRPr>
          </a:p>
          <a:p>
            <a:pPr indent="-2984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ko">
                <a:solidFill>
                  <a:schemeClr val="dk1"/>
                </a:solidFill>
              </a:rPr>
              <a:t>define('WP_HOME','http://'.$_SERVER['HTTP_HOST'].'/wordpress');</a:t>
            </a:r>
            <a:endParaRPr b="1">
              <a:solidFill>
                <a:schemeClr val="dk1"/>
              </a:solidFill>
            </a:endParaRPr>
          </a:p>
          <a:p>
            <a:pPr indent="-2984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ko">
                <a:solidFill>
                  <a:schemeClr val="dk1"/>
                </a:solidFill>
              </a:rPr>
              <a:t>define('WP_SITEURL','http://'.$_SERVER['HTTP_HOST'].'/wordpress');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782" name="Google Shape;2782;p88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4-3. WEB</a:t>
            </a:r>
            <a:endParaRPr sz="1160">
              <a:solidFill>
                <a:srgbClr val="45818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160">
              <a:solidFill>
                <a:srgbClr val="45818E"/>
              </a:solidFill>
            </a:endParaRPr>
          </a:p>
        </p:txBody>
      </p:sp>
      <p:pic>
        <p:nvPicPr>
          <p:cNvPr id="2783" name="Google Shape;278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13" y="3383253"/>
            <a:ext cx="8364624" cy="1287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p8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 DB</a:t>
            </a:r>
            <a:endParaRPr/>
          </a:p>
        </p:txBody>
      </p:sp>
      <p:sp>
        <p:nvSpPr>
          <p:cNvPr id="2789" name="Google Shape;2789;p89"/>
          <p:cNvSpPr txBox="1"/>
          <p:nvPr/>
        </p:nvSpPr>
        <p:spPr>
          <a:xfrm>
            <a:off x="1218125" y="31254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DB(DataBase) 구축 및 이중화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MySQL, MariaDB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p90"/>
          <p:cNvSpPr txBox="1"/>
          <p:nvPr>
            <p:ph type="title"/>
          </p:nvPr>
        </p:nvSpPr>
        <p:spPr>
          <a:xfrm>
            <a:off x="1297500" y="14730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[ DB 구축 진행 순서 ]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795" name="Google Shape;2795;p90"/>
          <p:cNvSpPr txBox="1"/>
          <p:nvPr>
            <p:ph idx="1" type="body"/>
          </p:nvPr>
        </p:nvSpPr>
        <p:spPr>
          <a:xfrm>
            <a:off x="1297500" y="2119100"/>
            <a:ext cx="7038900" cy="23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MairaDB, MySQL 설치 → 방화벽 설정 → 이중화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96" name="Google Shape;2796;p90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4-4. DB</a:t>
            </a:r>
            <a:endParaRPr sz="1160">
              <a:solidFill>
                <a:srgbClr val="45818E"/>
              </a:solidFill>
            </a:endParaRPr>
          </a:p>
        </p:txBody>
      </p:sp>
      <p:pic>
        <p:nvPicPr>
          <p:cNvPr id="2797" name="Google Shape;279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797" y="2668672"/>
            <a:ext cx="4311950" cy="22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0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p91"/>
          <p:cNvSpPr txBox="1"/>
          <p:nvPr>
            <p:ph type="title"/>
          </p:nvPr>
        </p:nvSpPr>
        <p:spPr>
          <a:xfrm>
            <a:off x="1297500" y="14730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DB 서버 이중화 [Replication]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803" name="Google Shape;2803;p91"/>
          <p:cNvSpPr txBox="1"/>
          <p:nvPr>
            <p:ph idx="1" type="body"/>
          </p:nvPr>
        </p:nvSpPr>
        <p:spPr>
          <a:xfrm>
            <a:off x="1297500" y="2119100"/>
            <a:ext cx="70389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DB Primary서버와 Secondary 서버로 이중화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04" name="Google Shape;2804;p91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4-4. DB</a:t>
            </a:r>
            <a:endParaRPr sz="1160">
              <a:solidFill>
                <a:srgbClr val="45818E"/>
              </a:solidFill>
            </a:endParaRPr>
          </a:p>
        </p:txBody>
      </p:sp>
      <p:pic>
        <p:nvPicPr>
          <p:cNvPr id="2805" name="Google Shape;280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556260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6" name="Google Shape;2806;p91"/>
          <p:cNvSpPr txBox="1"/>
          <p:nvPr/>
        </p:nvSpPr>
        <p:spPr>
          <a:xfrm>
            <a:off x="585600" y="4112100"/>
            <a:ext cx="4988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- Secondary 서버는 Primary서버의 로그기록을 읽고 데이터를 업데이트 하는 방식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- Primary 서버는 데이터 베이스 복사를 하는 메인 DB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- Secondary 서버는 읽기만 가능하고 쓰기는 Primary 서버에서만 수행</a:t>
            </a:r>
            <a:endParaRPr sz="1100"/>
          </a:p>
        </p:txBody>
      </p:sp>
      <p:pic>
        <p:nvPicPr>
          <p:cNvPr id="2807" name="Google Shape;280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9125" y="2287400"/>
            <a:ext cx="3129495" cy="2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1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92"/>
          <p:cNvSpPr txBox="1"/>
          <p:nvPr>
            <p:ph type="title"/>
          </p:nvPr>
        </p:nvSpPr>
        <p:spPr>
          <a:xfrm>
            <a:off x="2555100" y="65230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Replication 동</a:t>
            </a:r>
            <a:r>
              <a:rPr lang="ko" sz="1560">
                <a:solidFill>
                  <a:srgbClr val="45818E"/>
                </a:solidFill>
              </a:rPr>
              <a:t>작 원리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813" name="Google Shape;2813;p92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4-4. DB</a:t>
            </a:r>
            <a:endParaRPr sz="1160">
              <a:solidFill>
                <a:srgbClr val="45818E"/>
              </a:solidFill>
            </a:endParaRPr>
          </a:p>
        </p:txBody>
      </p:sp>
      <p:pic>
        <p:nvPicPr>
          <p:cNvPr id="2814" name="Google Shape;2814;p92"/>
          <p:cNvPicPr preferRelativeResize="0"/>
          <p:nvPr/>
        </p:nvPicPr>
        <p:blipFill rotWithShape="1">
          <a:blip r:embed="rId3">
            <a:alphaModFix/>
          </a:blip>
          <a:srcRect b="0" l="0" r="0" t="14442"/>
          <a:stretch/>
        </p:blipFill>
        <p:spPr>
          <a:xfrm>
            <a:off x="1284950" y="1243625"/>
            <a:ext cx="5800725" cy="38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8"/>
          <p:cNvSpPr txBox="1"/>
          <p:nvPr>
            <p:ph type="title"/>
          </p:nvPr>
        </p:nvSpPr>
        <p:spPr>
          <a:xfrm>
            <a:off x="1377975" y="1465025"/>
            <a:ext cx="29274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프로젝트 </a:t>
            </a:r>
            <a:r>
              <a:rPr lang="ko" sz="1560">
                <a:solidFill>
                  <a:srgbClr val="45818E"/>
                </a:solidFill>
              </a:rPr>
              <a:t>목표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334" name="Google Shape;2334;p48"/>
          <p:cNvSpPr txBox="1"/>
          <p:nvPr>
            <p:ph idx="1" type="body"/>
          </p:nvPr>
        </p:nvSpPr>
        <p:spPr>
          <a:xfrm>
            <a:off x="1297500" y="2119100"/>
            <a:ext cx="5824200" cy="23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ko">
                <a:solidFill>
                  <a:schemeClr val="dk1"/>
                </a:solidFill>
              </a:rPr>
              <a:t>뭉게뭉게구름 프로젝트</a:t>
            </a:r>
            <a:r>
              <a:rPr lang="ko">
                <a:solidFill>
                  <a:schemeClr val="dk1"/>
                </a:solidFill>
              </a:rPr>
              <a:t>는 주어진 일주일 이라는 시간을 가지고  현재 서비스중인 서버를 이중화를 작업하는것을 우선으로 하고 HA PROXY를 이용한 로드밸런서 구축 및 이중화 스토리지 구축 등을 더해서 더 나은 서비스를 제공하는것을 목표로 한다.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35" name="Google Shape;2335;p48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1. </a:t>
            </a:r>
            <a:r>
              <a:rPr lang="ko" sz="1160">
                <a:solidFill>
                  <a:srgbClr val="45818E"/>
                </a:solidFill>
              </a:rPr>
              <a:t>프로젝트 개요</a:t>
            </a:r>
            <a:endParaRPr sz="1160">
              <a:solidFill>
                <a:srgbClr val="45818E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93"/>
          <p:cNvSpPr txBox="1"/>
          <p:nvPr>
            <p:ph type="title"/>
          </p:nvPr>
        </p:nvSpPr>
        <p:spPr>
          <a:xfrm>
            <a:off x="1297500" y="14730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[ MySQL Replication 설정 ]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820" name="Google Shape;2820;p93"/>
          <p:cNvSpPr txBox="1"/>
          <p:nvPr>
            <p:ph idx="1" type="body"/>
          </p:nvPr>
        </p:nvSpPr>
        <p:spPr>
          <a:xfrm>
            <a:off x="1297500" y="2119100"/>
            <a:ext cx="7038900" cy="23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- MySQL Replication을 사용하기 위해 먼저 DB, 계정, 리플리케이션 계정을 생성해야한다.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821" name="Google Shape;2821;p93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4-4. DB</a:t>
            </a:r>
            <a:endParaRPr sz="1160">
              <a:solidFill>
                <a:srgbClr val="45818E"/>
              </a:solidFill>
            </a:endParaRPr>
          </a:p>
        </p:txBody>
      </p:sp>
      <p:sp>
        <p:nvSpPr>
          <p:cNvPr id="2822" name="Google Shape;2822;p93"/>
          <p:cNvSpPr txBox="1"/>
          <p:nvPr/>
        </p:nvSpPr>
        <p:spPr>
          <a:xfrm>
            <a:off x="1297500" y="2780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Primary</a:t>
            </a:r>
            <a:r>
              <a:rPr lang="ko"/>
              <a:t> Server</a:t>
            </a:r>
            <a:endParaRPr/>
          </a:p>
        </p:txBody>
      </p:sp>
      <p:sp>
        <p:nvSpPr>
          <p:cNvPr id="2823" name="Google Shape;2823;p93"/>
          <p:cNvSpPr txBox="1"/>
          <p:nvPr/>
        </p:nvSpPr>
        <p:spPr>
          <a:xfrm>
            <a:off x="1814400" y="3181075"/>
            <a:ext cx="300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IP : 118.46.49.13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DataBase : repl_db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 : test1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PW : test123</a:t>
            </a:r>
            <a:endParaRPr/>
          </a:p>
        </p:txBody>
      </p:sp>
      <p:sp>
        <p:nvSpPr>
          <p:cNvPr id="2824" name="Google Shape;2824;p93"/>
          <p:cNvSpPr txBox="1"/>
          <p:nvPr/>
        </p:nvSpPr>
        <p:spPr>
          <a:xfrm>
            <a:off x="4057528" y="2784969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Replication 계정</a:t>
            </a:r>
            <a:endParaRPr/>
          </a:p>
        </p:txBody>
      </p:sp>
      <p:sp>
        <p:nvSpPr>
          <p:cNvPr id="2825" name="Google Shape;2825;p93"/>
          <p:cNvSpPr txBox="1"/>
          <p:nvPr/>
        </p:nvSpPr>
        <p:spPr>
          <a:xfrm>
            <a:off x="4574428" y="3185169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IP : 118.46.49.13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 : repl_user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PW : test456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94"/>
          <p:cNvSpPr txBox="1"/>
          <p:nvPr>
            <p:ph type="title"/>
          </p:nvPr>
        </p:nvSpPr>
        <p:spPr>
          <a:xfrm>
            <a:off x="1297500" y="1473050"/>
            <a:ext cx="7038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[ MySQL Replication 설정 ] - Primary Server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831" name="Google Shape;2831;p94"/>
          <p:cNvSpPr txBox="1"/>
          <p:nvPr>
            <p:ph idx="1" type="body"/>
          </p:nvPr>
        </p:nvSpPr>
        <p:spPr>
          <a:xfrm>
            <a:off x="1297500" y="1931375"/>
            <a:ext cx="7038900" cy="30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1. DB생성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mysql&gt; create database repl_db default character set utf8;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2. 계정 생성 및 권한 부여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mysql&gt; create user test1@'%' identified by 'test123';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mysql&gt; grant all privileges on repl_db.* to test1@'%' identified by 'test123';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3. Replication 계정 생성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mysql&gt; create user test1@'%' identified by 'test123';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mysql&gt; grant all privileges on repl_db.* to repl_user@'%' identified by 'test456';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832" name="Google Shape;2832;p94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4-4. DB</a:t>
            </a:r>
            <a:endParaRPr sz="1160">
              <a:solidFill>
                <a:srgbClr val="45818E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p95"/>
          <p:cNvSpPr txBox="1"/>
          <p:nvPr>
            <p:ph type="title"/>
          </p:nvPr>
        </p:nvSpPr>
        <p:spPr>
          <a:xfrm>
            <a:off x="1297500" y="1473050"/>
            <a:ext cx="7038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[ MySQL Replication 설정 ] - Primary Server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838" name="Google Shape;2838;p95"/>
          <p:cNvSpPr txBox="1"/>
          <p:nvPr>
            <p:ph idx="1" type="body"/>
          </p:nvPr>
        </p:nvSpPr>
        <p:spPr>
          <a:xfrm>
            <a:off x="1297500" y="1931375"/>
            <a:ext cx="7038900" cy="30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4. SQL 재시작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systemctl restart mysqld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5. Primary Server 정보 확인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839" name="Google Shape;2839;p95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4-4. DB</a:t>
            </a:r>
            <a:endParaRPr sz="1160">
              <a:solidFill>
                <a:srgbClr val="45818E"/>
              </a:solidFill>
            </a:endParaRPr>
          </a:p>
        </p:txBody>
      </p:sp>
      <p:pic>
        <p:nvPicPr>
          <p:cNvPr id="2840" name="Google Shape;284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523" y="3226800"/>
            <a:ext cx="5704300" cy="16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p96"/>
          <p:cNvSpPr txBox="1"/>
          <p:nvPr>
            <p:ph type="title"/>
          </p:nvPr>
        </p:nvSpPr>
        <p:spPr>
          <a:xfrm>
            <a:off x="1297500" y="1473050"/>
            <a:ext cx="7038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[ MySQL Replication 설정 ] - Secondary Server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846" name="Google Shape;2846;p96"/>
          <p:cNvSpPr txBox="1"/>
          <p:nvPr>
            <p:ph idx="1" type="body"/>
          </p:nvPr>
        </p:nvSpPr>
        <p:spPr>
          <a:xfrm>
            <a:off x="1297500" y="1931375"/>
            <a:ext cx="7038900" cy="30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1. Primary Server와 같이 계정, DB 생성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mysql&gt; create database repl_db default character set utf8;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2. 계정 생성 및 권한 부여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mysql&gt; create user test1@'%' identified by 'test123';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mysql&gt; grant all privileges on repl_db.* to test1@'%' identified by 'test123';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3. Secondary Server 설정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1) mysql에 접속하여 설정 [택]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2) 설정파일(my.cnf)에 직접 설정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847" name="Google Shape;2847;p96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4-4. DB</a:t>
            </a:r>
            <a:endParaRPr sz="1160">
              <a:solidFill>
                <a:srgbClr val="45818E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5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p97"/>
          <p:cNvSpPr txBox="1"/>
          <p:nvPr>
            <p:ph type="title"/>
          </p:nvPr>
        </p:nvSpPr>
        <p:spPr>
          <a:xfrm>
            <a:off x="1297500" y="1473050"/>
            <a:ext cx="7038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[ MySQL Replication 설정 ] - Secondary Server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853" name="Google Shape;2853;p97"/>
          <p:cNvSpPr txBox="1"/>
          <p:nvPr>
            <p:ph idx="1" type="body"/>
          </p:nvPr>
        </p:nvSpPr>
        <p:spPr>
          <a:xfrm>
            <a:off x="1297500" y="1931375"/>
            <a:ext cx="7038900" cy="30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4. 파일 수정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854" name="Google Shape;2854;p97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4-4. DB</a:t>
            </a:r>
            <a:endParaRPr sz="1160">
              <a:solidFill>
                <a:srgbClr val="45818E"/>
              </a:solidFill>
            </a:endParaRPr>
          </a:p>
        </p:txBody>
      </p:sp>
      <p:pic>
        <p:nvPicPr>
          <p:cNvPr id="2855" name="Google Shape;285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148" y="2503048"/>
            <a:ext cx="3922125" cy="24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6" name="Google Shape;2856;p97"/>
          <p:cNvSpPr txBox="1"/>
          <p:nvPr/>
        </p:nvSpPr>
        <p:spPr>
          <a:xfrm>
            <a:off x="5473575" y="2917100"/>
            <a:ext cx="3261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Primary </a:t>
            </a:r>
            <a:r>
              <a:rPr b="1" lang="ko"/>
              <a:t>Server 정보와 ip를 넣어준다.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Master</a:t>
            </a:r>
            <a:r>
              <a:rPr lang="ko"/>
              <a:t>_host : master 서버 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Master</a:t>
            </a:r>
            <a:r>
              <a:rPr lang="ko"/>
              <a:t>_user : replication 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Master_passwd : replication pw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Master_log_file : master stauts log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Master_log_pos : position 값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60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98"/>
          <p:cNvSpPr txBox="1"/>
          <p:nvPr>
            <p:ph type="title"/>
          </p:nvPr>
        </p:nvSpPr>
        <p:spPr>
          <a:xfrm>
            <a:off x="1297500" y="1473050"/>
            <a:ext cx="7038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[ Primary, Secondary Server 상태 확인 ]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862" name="Google Shape;2862;p98"/>
          <p:cNvSpPr txBox="1"/>
          <p:nvPr>
            <p:ph idx="1" type="body"/>
          </p:nvPr>
        </p:nvSpPr>
        <p:spPr>
          <a:xfrm>
            <a:off x="1297500" y="1931375"/>
            <a:ext cx="7038900" cy="30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Primary Server에서 Relication 상태 확인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863" name="Google Shape;2863;p98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4-4. DB</a:t>
            </a:r>
            <a:endParaRPr sz="1160">
              <a:solidFill>
                <a:srgbClr val="45818E"/>
              </a:solidFill>
            </a:endParaRPr>
          </a:p>
        </p:txBody>
      </p:sp>
      <p:pic>
        <p:nvPicPr>
          <p:cNvPr id="2864" name="Google Shape;286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425" y="2319763"/>
            <a:ext cx="361950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5" name="Google Shape;286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250" y="2303413"/>
            <a:ext cx="3870775" cy="24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99"/>
          <p:cNvSpPr txBox="1"/>
          <p:nvPr>
            <p:ph type="title"/>
          </p:nvPr>
        </p:nvSpPr>
        <p:spPr>
          <a:xfrm>
            <a:off x="1297500" y="1473050"/>
            <a:ext cx="7038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[ Primary, Secondary Server 상태 확인 ]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871" name="Google Shape;2871;p99"/>
          <p:cNvSpPr txBox="1"/>
          <p:nvPr>
            <p:ph idx="1" type="body"/>
          </p:nvPr>
        </p:nvSpPr>
        <p:spPr>
          <a:xfrm>
            <a:off x="1297500" y="1931375"/>
            <a:ext cx="7038900" cy="30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Secondary</a:t>
            </a:r>
            <a:r>
              <a:rPr b="1" lang="ko">
                <a:solidFill>
                  <a:schemeClr val="dk1"/>
                </a:solidFill>
              </a:rPr>
              <a:t> Server 상</a:t>
            </a:r>
            <a:r>
              <a:rPr b="1" lang="ko">
                <a:solidFill>
                  <a:schemeClr val="dk1"/>
                </a:solidFill>
              </a:rPr>
              <a:t>태 확인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872" name="Google Shape;2872;p99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4-4. DB</a:t>
            </a:r>
            <a:endParaRPr sz="1160">
              <a:solidFill>
                <a:srgbClr val="45818E"/>
              </a:solidFill>
            </a:endParaRPr>
          </a:p>
        </p:txBody>
      </p:sp>
      <p:pic>
        <p:nvPicPr>
          <p:cNvPr id="2873" name="Google Shape;287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750" y="2416100"/>
            <a:ext cx="5545025" cy="26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100"/>
          <p:cNvSpPr txBox="1"/>
          <p:nvPr>
            <p:ph type="title"/>
          </p:nvPr>
        </p:nvSpPr>
        <p:spPr>
          <a:xfrm>
            <a:off x="1297500" y="1473050"/>
            <a:ext cx="7038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[ MySQL Replication 작동 확인 ]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879" name="Google Shape;2879;p100"/>
          <p:cNvSpPr txBox="1"/>
          <p:nvPr>
            <p:ph idx="1" type="body"/>
          </p:nvPr>
        </p:nvSpPr>
        <p:spPr>
          <a:xfrm>
            <a:off x="1297500" y="1931375"/>
            <a:ext cx="7038900" cy="30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Primary Server에서 테이블 만든 후, </a:t>
            </a:r>
            <a:r>
              <a:rPr b="1" lang="ko">
                <a:solidFill>
                  <a:schemeClr val="dk1"/>
                </a:solidFill>
              </a:rPr>
              <a:t>Secondary </a:t>
            </a:r>
            <a:r>
              <a:rPr b="1" lang="ko">
                <a:solidFill>
                  <a:schemeClr val="dk1"/>
                </a:solidFill>
              </a:rPr>
              <a:t>에서 확인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880" name="Google Shape;2880;p100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4-4. DB</a:t>
            </a:r>
            <a:endParaRPr sz="1160">
              <a:solidFill>
                <a:srgbClr val="45818E"/>
              </a:solidFill>
            </a:endParaRPr>
          </a:p>
        </p:txBody>
      </p:sp>
      <p:pic>
        <p:nvPicPr>
          <p:cNvPr id="2881" name="Google Shape;288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75" y="2449938"/>
            <a:ext cx="39052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2" name="Google Shape;288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338" y="2449938"/>
            <a:ext cx="4162425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6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p10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4-5 ETC</a:t>
            </a:r>
            <a:endParaRPr/>
          </a:p>
        </p:txBody>
      </p:sp>
      <p:sp>
        <p:nvSpPr>
          <p:cNvPr id="2888" name="Google Shape;2888;p101"/>
          <p:cNvSpPr txBox="1"/>
          <p:nvPr/>
        </p:nvSpPr>
        <p:spPr>
          <a:xfrm>
            <a:off x="1218125" y="31254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NFS 공유 Storage 및 백업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FTP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포트포워딩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102"/>
          <p:cNvSpPr txBox="1"/>
          <p:nvPr>
            <p:ph type="title"/>
          </p:nvPr>
        </p:nvSpPr>
        <p:spPr>
          <a:xfrm>
            <a:off x="1297500" y="14730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NFS 공유 스토리지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894" name="Google Shape;2894;p102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4-5. ETC</a:t>
            </a:r>
            <a:endParaRPr sz="1160">
              <a:solidFill>
                <a:srgbClr val="45818E"/>
              </a:solidFill>
            </a:endParaRPr>
          </a:p>
        </p:txBody>
      </p:sp>
      <p:sp>
        <p:nvSpPr>
          <p:cNvPr id="2895" name="Google Shape;2895;p102"/>
          <p:cNvSpPr txBox="1"/>
          <p:nvPr>
            <p:ph idx="1" type="body"/>
          </p:nvPr>
        </p:nvSpPr>
        <p:spPr>
          <a:xfrm>
            <a:off x="1297500" y="1931375"/>
            <a:ext cx="3046500" cy="30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rpm -qa nfs-utils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 /etc/exports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rw   : read, write 권한 설정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sync : 실시간 동기화 설정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6" name="Google Shape;289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500" y="2846675"/>
            <a:ext cx="24288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7" name="Google Shape;2897;p102"/>
          <p:cNvSpPr txBox="1"/>
          <p:nvPr>
            <p:ph idx="1" type="body"/>
          </p:nvPr>
        </p:nvSpPr>
        <p:spPr>
          <a:xfrm>
            <a:off x="5331300" y="2283575"/>
            <a:ext cx="3046500" cy="30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showmount -e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exportfs -v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8" name="Google Shape;2898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3200" y="2842425"/>
            <a:ext cx="30670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9" name="Google Shape;2899;p102"/>
          <p:cNvPicPr preferRelativeResize="0"/>
          <p:nvPr/>
        </p:nvPicPr>
        <p:blipFill rotWithShape="1">
          <a:blip r:embed="rId5">
            <a:alphaModFix/>
          </a:blip>
          <a:srcRect b="0" l="0" r="58108" t="0"/>
          <a:stretch/>
        </p:blipFill>
        <p:spPr>
          <a:xfrm>
            <a:off x="5492300" y="4138125"/>
            <a:ext cx="2806100" cy="5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0" name="Google Shape;2900;p102"/>
          <p:cNvSpPr txBox="1"/>
          <p:nvPr>
            <p:ph idx="1" type="body"/>
          </p:nvPr>
        </p:nvSpPr>
        <p:spPr>
          <a:xfrm>
            <a:off x="5443475" y="1863950"/>
            <a:ext cx="30465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공유 NFS 스토리지 확인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4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</a:t>
            </a:r>
            <a:r>
              <a:rPr lang="ko"/>
              <a:t>팀 소개 및 </a:t>
            </a:r>
            <a:r>
              <a:rPr lang="ko"/>
              <a:t>프로젝트 환경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103"/>
          <p:cNvSpPr txBox="1"/>
          <p:nvPr>
            <p:ph type="title"/>
          </p:nvPr>
        </p:nvSpPr>
        <p:spPr>
          <a:xfrm>
            <a:off x="1297500" y="14730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NFS 공유 스토리지 백</a:t>
            </a:r>
            <a:r>
              <a:rPr lang="ko" sz="1560">
                <a:solidFill>
                  <a:srgbClr val="45818E"/>
                </a:solidFill>
              </a:rPr>
              <a:t>업 저장소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906" name="Google Shape;2906;p103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4-5. ETC</a:t>
            </a:r>
            <a:endParaRPr sz="1160">
              <a:solidFill>
                <a:srgbClr val="45818E"/>
              </a:solidFill>
            </a:endParaRPr>
          </a:p>
        </p:txBody>
      </p:sp>
      <p:sp>
        <p:nvSpPr>
          <p:cNvPr id="2907" name="Google Shape;2907;p103"/>
          <p:cNvSpPr txBox="1"/>
          <p:nvPr>
            <p:ph idx="1" type="body"/>
          </p:nvPr>
        </p:nvSpPr>
        <p:spPr>
          <a:xfrm>
            <a:off x="1297500" y="1931375"/>
            <a:ext cx="3046500" cy="30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auto_backup_shell.sh 생성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8" name="Google Shape;290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675" y="2481925"/>
            <a:ext cx="4780838" cy="116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9" name="Google Shape;2909;p103"/>
          <p:cNvSpPr txBox="1"/>
          <p:nvPr>
            <p:ph idx="1" type="body"/>
          </p:nvPr>
        </p:nvSpPr>
        <p:spPr>
          <a:xfrm>
            <a:off x="6169525" y="2481925"/>
            <a:ext cx="3046500" cy="22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192.168.1.105의 /root/nfs-storage/를</a:t>
            </a:r>
            <a:endParaRPr b="1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/nfs-storage에 마운트 후</a:t>
            </a:r>
            <a:endParaRPr b="1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rsync(동기화시켜주는 패키지) 사용</a:t>
            </a:r>
            <a:endParaRPr b="1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/nfs-backup 에 동기화 후</a:t>
            </a:r>
            <a:endParaRPr b="1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마운트 해제</a:t>
            </a:r>
            <a:endParaRPr b="1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0" name="Google Shape;2910;p103"/>
          <p:cNvPicPr preferRelativeResize="0"/>
          <p:nvPr/>
        </p:nvPicPr>
        <p:blipFill rotWithShape="1">
          <a:blip r:embed="rId4">
            <a:alphaModFix/>
          </a:blip>
          <a:srcRect b="0" l="0" r="4269" t="0"/>
          <a:stretch/>
        </p:blipFill>
        <p:spPr>
          <a:xfrm>
            <a:off x="1372950" y="4430100"/>
            <a:ext cx="27721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1" name="Google Shape;2911;p103"/>
          <p:cNvSpPr txBox="1"/>
          <p:nvPr>
            <p:ph idx="1" type="body"/>
          </p:nvPr>
        </p:nvSpPr>
        <p:spPr>
          <a:xfrm>
            <a:off x="1372950" y="3904650"/>
            <a:ext cx="2573100" cy="10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crontab 등록 (10분마다 쉘 실행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104"/>
          <p:cNvSpPr txBox="1"/>
          <p:nvPr>
            <p:ph type="title"/>
          </p:nvPr>
        </p:nvSpPr>
        <p:spPr>
          <a:xfrm>
            <a:off x="1297500" y="1162025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FTP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917" name="Google Shape;2917;p104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4-5. ETC</a:t>
            </a:r>
            <a:endParaRPr sz="1160">
              <a:solidFill>
                <a:srgbClr val="45818E"/>
              </a:solidFill>
            </a:endParaRPr>
          </a:p>
        </p:txBody>
      </p:sp>
      <p:pic>
        <p:nvPicPr>
          <p:cNvPr id="2918" name="Google Shape;291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101" y="1718650"/>
            <a:ext cx="5231001" cy="3424849"/>
          </a:xfrm>
          <a:prstGeom prst="rect">
            <a:avLst/>
          </a:prstGeom>
          <a:noFill/>
          <a:ln>
            <a:noFill/>
          </a:ln>
        </p:spPr>
      </p:pic>
      <p:sp>
        <p:nvSpPr>
          <p:cNvPr id="2919" name="Google Shape;2919;p104"/>
          <p:cNvSpPr txBox="1"/>
          <p:nvPr>
            <p:ph idx="1" type="body"/>
          </p:nvPr>
        </p:nvSpPr>
        <p:spPr>
          <a:xfrm>
            <a:off x="6702700" y="2899575"/>
            <a:ext cx="2005800" cy="14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FileZila를 사용한 FTP</a:t>
            </a:r>
            <a:endParaRPr b="1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NFS 공유 서버에 FTP서버를 같이 올림</a:t>
            </a:r>
            <a:endParaRPr b="1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105"/>
          <p:cNvSpPr txBox="1"/>
          <p:nvPr>
            <p:ph type="title"/>
          </p:nvPr>
        </p:nvSpPr>
        <p:spPr>
          <a:xfrm>
            <a:off x="1297500" y="14730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OPNsense 포트포워딩 설정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925" name="Google Shape;2925;p105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4-5. ETC</a:t>
            </a:r>
            <a:endParaRPr sz="1160">
              <a:solidFill>
                <a:srgbClr val="45818E"/>
              </a:solidFill>
            </a:endParaRPr>
          </a:p>
        </p:txBody>
      </p:sp>
      <p:pic>
        <p:nvPicPr>
          <p:cNvPr id="2926" name="Google Shape;292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3950"/>
            <a:ext cx="6867080" cy="32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7" name="Google Shape;2927;p105"/>
          <p:cNvSpPr txBox="1"/>
          <p:nvPr>
            <p:ph idx="1" type="body"/>
          </p:nvPr>
        </p:nvSpPr>
        <p:spPr>
          <a:xfrm>
            <a:off x="6097500" y="2571750"/>
            <a:ext cx="3046500" cy="17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192.168.1.200 : VIP (80,443 포트)</a:t>
            </a:r>
            <a:endParaRPr b="1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b="1"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VIP HAProxy(9001,9002 포트)</a:t>
            </a:r>
            <a:endParaRPr b="1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192.168.1.105 : NFS서버(FTP 포트)</a:t>
            </a:r>
            <a:endParaRPr b="1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p10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결</a:t>
            </a:r>
            <a:r>
              <a:rPr lang="ko"/>
              <a:t>론 및 후기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p107"/>
          <p:cNvSpPr txBox="1"/>
          <p:nvPr>
            <p:ph type="title"/>
          </p:nvPr>
        </p:nvSpPr>
        <p:spPr>
          <a:xfrm>
            <a:off x="1377975" y="784650"/>
            <a:ext cx="403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결론 및 </a:t>
            </a:r>
            <a:r>
              <a:rPr lang="ko" sz="1560">
                <a:solidFill>
                  <a:srgbClr val="45818E"/>
                </a:solidFill>
              </a:rPr>
              <a:t>후기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938" name="Google Shape;2938;p107"/>
          <p:cNvSpPr txBox="1"/>
          <p:nvPr>
            <p:ph idx="1" type="body"/>
          </p:nvPr>
        </p:nvSpPr>
        <p:spPr>
          <a:xfrm>
            <a:off x="1377975" y="1298275"/>
            <a:ext cx="7269600" cy="3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많은 우여곡절속에서 </a:t>
            </a:r>
            <a:r>
              <a:rPr b="1" i="1" lang="ko">
                <a:solidFill>
                  <a:schemeClr val="dk1"/>
                </a:solidFill>
              </a:rPr>
              <a:t>뭉게뭉게구름 프로젝트</a:t>
            </a:r>
            <a:r>
              <a:rPr lang="ko">
                <a:solidFill>
                  <a:schemeClr val="dk1"/>
                </a:solidFill>
              </a:rPr>
              <a:t>는 어느정도 성공적으로 마무리 되었다고 생각된다.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아쉬운 점도 많지만 시간대비 많은것을 최선을 다했다고 생각하고 프로젝트중에 목표했던 서비스의 고가용성을 위해 공부하면서 팀원들과 같이 많은 성장을 했다는 점이 가장 큰 이익이라고 생각된다.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그래도 아쉬운점과 개선할 점을 꼽아보자면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- </a:t>
            </a:r>
            <a:r>
              <a:rPr lang="ko">
                <a:solidFill>
                  <a:schemeClr val="dk1"/>
                </a:solidFill>
              </a:rPr>
              <a:t>데이터 저장장치가 물리적인 데미지가 스토리지에 받는다면 서비스에 막대한 피해를 입는다.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>
                <a:solidFill>
                  <a:schemeClr val="dk1"/>
                </a:solidFill>
              </a:rPr>
              <a:t>해결방안은 RAID 구성으로 해결할 수 있을것 같다.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- </a:t>
            </a:r>
            <a:r>
              <a:rPr lang="ko">
                <a:solidFill>
                  <a:schemeClr val="dk1"/>
                </a:solidFill>
              </a:rPr>
              <a:t>위와 마찬가지로 vm은 여러개여도 물리적인 온프라미스 서버의 대수는 한대이므로 서버 컴퓨터의  하드웨어적인 문제가 생길경우 서비스를 지속하기 어렵게 된다.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>
                <a:solidFill>
                  <a:schemeClr val="dk1"/>
                </a:solidFill>
              </a:rPr>
              <a:t>해결방안은 온프라미스의 물리적인 서버의 대수를 늘려서 2중 이상의 중첩된 서비스를 한다.이때 물리적인 서버들의 위치는 인터넷의 문제와 정전의 문제가 있을경우를 대비해 다른 지역에배치하는것이 좋을것이라 생각한다.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39" name="Google Shape;2939;p107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5</a:t>
            </a:r>
            <a:r>
              <a:rPr lang="ko" sz="1160">
                <a:solidFill>
                  <a:srgbClr val="45818E"/>
                </a:solidFill>
              </a:rPr>
              <a:t>. 결</a:t>
            </a:r>
            <a:r>
              <a:rPr lang="ko" sz="1160">
                <a:solidFill>
                  <a:srgbClr val="45818E"/>
                </a:solidFill>
              </a:rPr>
              <a:t>론 및 후기</a:t>
            </a:r>
            <a:endParaRPr sz="1160">
              <a:solidFill>
                <a:srgbClr val="45818E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943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p108"/>
          <p:cNvSpPr/>
          <p:nvPr/>
        </p:nvSpPr>
        <p:spPr>
          <a:xfrm rot="-370184">
            <a:off x="1885520" y="425477"/>
            <a:ext cx="5267309" cy="2027465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108"/>
          <p:cNvSpPr/>
          <p:nvPr/>
        </p:nvSpPr>
        <p:spPr>
          <a:xfrm>
            <a:off x="5952925" y="259500"/>
            <a:ext cx="470700" cy="4707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6" name="Google Shape;2946;p108"/>
          <p:cNvSpPr/>
          <p:nvPr/>
        </p:nvSpPr>
        <p:spPr>
          <a:xfrm>
            <a:off x="6393944" y="532791"/>
            <a:ext cx="277800" cy="2778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108"/>
          <p:cNvSpPr txBox="1"/>
          <p:nvPr>
            <p:ph type="title"/>
          </p:nvPr>
        </p:nvSpPr>
        <p:spPr>
          <a:xfrm flipH="1">
            <a:off x="2199707" y="1065000"/>
            <a:ext cx="4738800" cy="8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Thank </a:t>
            </a:r>
            <a:r>
              <a:rPr lang="ko">
                <a:solidFill>
                  <a:schemeClr val="lt2"/>
                </a:solidFill>
              </a:rPr>
              <a:t>you!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948" name="Google Shape;2948;p108"/>
          <p:cNvSpPr/>
          <p:nvPr/>
        </p:nvSpPr>
        <p:spPr>
          <a:xfrm>
            <a:off x="2211875" y="4231400"/>
            <a:ext cx="4738800" cy="617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108"/>
          <p:cNvSpPr txBox="1"/>
          <p:nvPr>
            <p:ph type="title"/>
          </p:nvPr>
        </p:nvSpPr>
        <p:spPr>
          <a:xfrm flipH="1">
            <a:off x="2149782" y="2648200"/>
            <a:ext cx="4738800" cy="8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rgbClr val="666666"/>
                </a:solidFill>
              </a:rPr>
              <a:t>QNA</a:t>
            </a:r>
            <a:endParaRPr sz="3100">
              <a:solidFill>
                <a:srgbClr val="666666"/>
              </a:solidFill>
            </a:endParaRPr>
          </a:p>
        </p:txBody>
      </p:sp>
      <p:sp>
        <p:nvSpPr>
          <p:cNvPr id="2950" name="Google Shape;2950;p108"/>
          <p:cNvSpPr txBox="1"/>
          <p:nvPr/>
        </p:nvSpPr>
        <p:spPr>
          <a:xfrm flipH="1">
            <a:off x="2402073" y="4346641"/>
            <a:ext cx="3000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뭉게뭉게구름</a:t>
            </a:r>
            <a:endParaRPr b="1" sz="13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구름 쿠버네티스 11회차 뭉게구름조 세미프로젝트</a:t>
            </a:r>
            <a:endParaRPr b="1" sz="11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951" name="Google Shape;2951;p108"/>
          <p:cNvPicPr preferRelativeResize="0"/>
          <p:nvPr/>
        </p:nvPicPr>
        <p:blipFill rotWithShape="1">
          <a:blip r:embed="rId3">
            <a:alphaModFix/>
          </a:blip>
          <a:srcRect b="0" l="0" r="32198" t="0"/>
          <a:stretch/>
        </p:blipFill>
        <p:spPr>
          <a:xfrm>
            <a:off x="5443149" y="4322600"/>
            <a:ext cx="1445414" cy="4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50"/>
          <p:cNvSpPr txBox="1"/>
          <p:nvPr>
            <p:ph type="title"/>
          </p:nvPr>
        </p:nvSpPr>
        <p:spPr>
          <a:xfrm>
            <a:off x="1377975" y="1465025"/>
            <a:ext cx="29274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뭉게구름 팀 구성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346" name="Google Shape;2346;p50"/>
          <p:cNvSpPr txBox="1"/>
          <p:nvPr>
            <p:ph idx="1" type="body"/>
          </p:nvPr>
        </p:nvSpPr>
        <p:spPr>
          <a:xfrm>
            <a:off x="1297500" y="2119100"/>
            <a:ext cx="7038900" cy="29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566">
                <a:solidFill>
                  <a:schemeClr val="dk1"/>
                </a:solidFill>
              </a:rPr>
              <a:t>팀 구성</a:t>
            </a:r>
            <a:endParaRPr b="1" i="1" sz="2566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ko" sz="2566">
                <a:solidFill>
                  <a:schemeClr val="dk1"/>
                </a:solidFill>
              </a:rPr>
              <a:t>	팀장 : 정한교</a:t>
            </a:r>
            <a:endParaRPr b="1" i="1" sz="2566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ko" sz="2566">
                <a:solidFill>
                  <a:schemeClr val="dk1"/>
                </a:solidFill>
              </a:rPr>
              <a:t>	팀원 : 김지원, 배수빈, 이승수</a:t>
            </a:r>
            <a:endParaRPr b="1" i="1" sz="2566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ko" sz="2566">
                <a:solidFill>
                  <a:schemeClr val="dk1"/>
                </a:solidFill>
              </a:rPr>
              <a:t>구성원 역할</a:t>
            </a:r>
            <a:endParaRPr b="1" i="1" sz="2566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ko" sz="2566">
                <a:solidFill>
                  <a:schemeClr val="dk1"/>
                </a:solidFill>
              </a:rPr>
              <a:t>	정한교 : </a:t>
            </a:r>
            <a:r>
              <a:rPr b="1" i="1" lang="ko" sz="2566">
                <a:solidFill>
                  <a:schemeClr val="dk1"/>
                </a:solidFill>
                <a:highlight>
                  <a:srgbClr val="DCDDDE"/>
                </a:highlight>
              </a:rPr>
              <a:t>네트워크 구성 , 자료 정리</a:t>
            </a:r>
            <a:endParaRPr b="1" i="1" sz="2566">
              <a:solidFill>
                <a:schemeClr val="dk1"/>
              </a:solidFill>
              <a:highlight>
                <a:srgbClr val="DCDDDE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566">
                <a:solidFill>
                  <a:schemeClr val="dk1"/>
                </a:solidFill>
                <a:highlight>
                  <a:schemeClr val="lt2"/>
                </a:highlight>
              </a:rPr>
              <a:t>	</a:t>
            </a:r>
            <a:r>
              <a:rPr b="1" i="1" lang="ko" sz="2566">
                <a:solidFill>
                  <a:schemeClr val="dk1"/>
                </a:solidFill>
              </a:rPr>
              <a:t>김지원</a:t>
            </a:r>
            <a:r>
              <a:rPr b="1" i="1" lang="ko" sz="2566">
                <a:solidFill>
                  <a:schemeClr val="dk1"/>
                </a:solidFill>
              </a:rPr>
              <a:t> : </a:t>
            </a:r>
            <a:r>
              <a:rPr b="1" i="1" lang="ko" sz="2566">
                <a:solidFill>
                  <a:schemeClr val="dk1"/>
                </a:solidFill>
                <a:highlight>
                  <a:srgbClr val="DCDDDE"/>
                </a:highlight>
              </a:rPr>
              <a:t>웹 서버 구축 , 자료 정리</a:t>
            </a:r>
            <a:endParaRPr b="1" i="1" sz="2566">
              <a:solidFill>
                <a:schemeClr val="dk1"/>
              </a:solidFill>
              <a:highlight>
                <a:srgbClr val="DCDDDE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ko" sz="2566">
                <a:solidFill>
                  <a:schemeClr val="dk1"/>
                </a:solidFill>
              </a:rPr>
              <a:t>	배수빈 : DNS 서버 구축 , 프론트엔드</a:t>
            </a:r>
            <a:endParaRPr b="1" i="1" sz="2566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ko" sz="2566">
                <a:solidFill>
                  <a:schemeClr val="dk1"/>
                </a:solidFill>
              </a:rPr>
              <a:t>	이승수 : DB 서버 구축 , 프론트엔드</a:t>
            </a:r>
            <a:endParaRPr b="1" i="1" sz="2566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2"/>
              </a:highlight>
            </a:endParaRPr>
          </a:p>
        </p:txBody>
      </p:sp>
      <p:sp>
        <p:nvSpPr>
          <p:cNvPr id="2347" name="Google Shape;2347;p50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2. 팀 소개 및 </a:t>
            </a:r>
            <a:r>
              <a:rPr lang="ko" sz="1160">
                <a:solidFill>
                  <a:srgbClr val="45818E"/>
                </a:solidFill>
              </a:rPr>
              <a:t>프로젝트 환경</a:t>
            </a:r>
            <a:endParaRPr sz="1160">
              <a:solidFill>
                <a:srgbClr val="45818E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2" name="Google Shape;2352;p51"/>
          <p:cNvPicPr preferRelativeResize="0"/>
          <p:nvPr/>
        </p:nvPicPr>
        <p:blipFill rotWithShape="1">
          <a:blip r:embed="rId3">
            <a:alphaModFix/>
          </a:blip>
          <a:srcRect b="21555" l="29646" r="33296" t="29108"/>
          <a:stretch/>
        </p:blipFill>
        <p:spPr>
          <a:xfrm>
            <a:off x="7488675" y="3646375"/>
            <a:ext cx="952150" cy="9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3" name="Google Shape;2353;p51"/>
          <p:cNvSpPr txBox="1"/>
          <p:nvPr>
            <p:ph type="title"/>
          </p:nvPr>
        </p:nvSpPr>
        <p:spPr>
          <a:xfrm>
            <a:off x="1145575" y="521388"/>
            <a:ext cx="4402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60">
                <a:solidFill>
                  <a:srgbClr val="45818E"/>
                </a:solidFill>
              </a:rPr>
              <a:t>프로젝트활용 핵심 툴, 어플리케이션, 운영체제</a:t>
            </a:r>
            <a:endParaRPr sz="1560">
              <a:solidFill>
                <a:srgbClr val="45818E"/>
              </a:solidFill>
            </a:endParaRPr>
          </a:p>
        </p:txBody>
      </p:sp>
      <p:sp>
        <p:nvSpPr>
          <p:cNvPr id="2354" name="Google Shape;2354;p51"/>
          <p:cNvSpPr txBox="1"/>
          <p:nvPr>
            <p:ph type="title"/>
          </p:nvPr>
        </p:nvSpPr>
        <p:spPr>
          <a:xfrm>
            <a:off x="6443117" y="393750"/>
            <a:ext cx="19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60">
                <a:solidFill>
                  <a:srgbClr val="45818E"/>
                </a:solidFill>
              </a:rPr>
              <a:t>2. 팀 소개 및 </a:t>
            </a:r>
            <a:r>
              <a:rPr lang="ko" sz="1160">
                <a:solidFill>
                  <a:srgbClr val="45818E"/>
                </a:solidFill>
              </a:rPr>
              <a:t>프로젝트 환경</a:t>
            </a:r>
            <a:endParaRPr sz="1160">
              <a:solidFill>
                <a:srgbClr val="45818E"/>
              </a:solidFill>
            </a:endParaRPr>
          </a:p>
        </p:txBody>
      </p:sp>
      <p:pic>
        <p:nvPicPr>
          <p:cNvPr id="2355" name="Google Shape;235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5329" y="2331610"/>
            <a:ext cx="1160468" cy="9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8075" y="2571750"/>
            <a:ext cx="1421219" cy="12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1500" y="2571749"/>
            <a:ext cx="1591552" cy="1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8" name="Google Shape;235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000" y="2237875"/>
            <a:ext cx="1702476" cy="10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9" name="Google Shape;2359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34950" y="3570266"/>
            <a:ext cx="1421225" cy="8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Google Shape;2360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14" y="3382901"/>
            <a:ext cx="1283567" cy="12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1" name="Google Shape;2361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84950" y="2368580"/>
            <a:ext cx="952152" cy="9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51"/>
          <p:cNvSpPr/>
          <p:nvPr/>
        </p:nvSpPr>
        <p:spPr>
          <a:xfrm>
            <a:off x="1" y="2470493"/>
            <a:ext cx="9037940" cy="991534"/>
          </a:xfrm>
          <a:custGeom>
            <a:rect b="b" l="l" r="r" t="t"/>
            <a:pathLst>
              <a:path extrusionOk="0" fill="none" h="31310" w="285373">
                <a:moveTo>
                  <a:pt x="285373" y="3317"/>
                </a:moveTo>
                <a:lnTo>
                  <a:pt x="269256" y="31309"/>
                </a:lnTo>
                <a:lnTo>
                  <a:pt x="233095" y="31309"/>
                </a:lnTo>
                <a:lnTo>
                  <a:pt x="215067" y="352"/>
                </a:lnTo>
                <a:lnTo>
                  <a:pt x="179426" y="352"/>
                </a:lnTo>
                <a:lnTo>
                  <a:pt x="161606" y="31218"/>
                </a:lnTo>
                <a:lnTo>
                  <a:pt x="125718" y="31309"/>
                </a:lnTo>
                <a:lnTo>
                  <a:pt x="107651" y="0"/>
                </a:lnTo>
                <a:lnTo>
                  <a:pt x="71490" y="0"/>
                </a:lnTo>
                <a:lnTo>
                  <a:pt x="53669" y="31075"/>
                </a:lnTo>
                <a:lnTo>
                  <a:pt x="18042" y="31075"/>
                </a:lnTo>
                <a:lnTo>
                  <a:pt x="0" y="118"/>
                </a:lnTo>
              </a:path>
            </a:pathLst>
          </a:custGeom>
          <a:solidFill>
            <a:srgbClr val="191919"/>
          </a:solidFill>
          <a:ln cap="flat" cmpd="sng" w="19050">
            <a:solidFill>
              <a:srgbClr val="869FB2"/>
            </a:solidFill>
            <a:prstDash val="solid"/>
            <a:miter lim="1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51"/>
          <p:cNvSpPr txBox="1"/>
          <p:nvPr/>
        </p:nvSpPr>
        <p:spPr>
          <a:xfrm>
            <a:off x="176300" y="1929975"/>
            <a:ext cx="199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오픈소스 베어메탈 하이퍼바이저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4" name="Google Shape;2364;p51"/>
          <p:cNvSpPr txBox="1"/>
          <p:nvPr/>
        </p:nvSpPr>
        <p:spPr>
          <a:xfrm>
            <a:off x="21138" y="4447525"/>
            <a:ext cx="238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레드햇 엔터프라이즈 리눅스(RHEL)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에서 파생된 리눅스계OS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5" name="Google Shape;2365;p51"/>
          <p:cNvSpPr txBox="1"/>
          <p:nvPr/>
        </p:nvSpPr>
        <p:spPr>
          <a:xfrm>
            <a:off x="1821613" y="3693175"/>
            <a:ext cx="185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하드웨어 L4, L7 스위치 대안 오픈소스 로드밸런서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6" name="Google Shape;2366;p51"/>
          <p:cNvSpPr txBox="1"/>
          <p:nvPr/>
        </p:nvSpPr>
        <p:spPr>
          <a:xfrm>
            <a:off x="3619900" y="4452925"/>
            <a:ext cx="185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PHP기반 웹 CMS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7" name="Google Shape;2367;p51"/>
          <p:cNvSpPr txBox="1"/>
          <p:nvPr/>
        </p:nvSpPr>
        <p:spPr>
          <a:xfrm>
            <a:off x="3672925" y="1845375"/>
            <a:ext cx="185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동시접속 처리에 특화된 웹 서버 프로그램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8" name="Google Shape;2368;p51"/>
          <p:cNvSpPr txBox="1"/>
          <p:nvPr/>
        </p:nvSpPr>
        <p:spPr>
          <a:xfrm>
            <a:off x="5333038" y="3741450"/>
            <a:ext cx="185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MySQL 기반 오픈소스 RDBMS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9" name="Google Shape;2369;p51"/>
          <p:cNvSpPr txBox="1"/>
          <p:nvPr/>
        </p:nvSpPr>
        <p:spPr>
          <a:xfrm>
            <a:off x="7025550" y="1686750"/>
            <a:ext cx="1851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텍스트, 이미지, 비디오, 음성 커뮤니케이션에 특화된 어플리케이션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0" name="Google Shape;2370;p51"/>
          <p:cNvSpPr txBox="1"/>
          <p:nvPr/>
        </p:nvSpPr>
        <p:spPr>
          <a:xfrm>
            <a:off x="7039100" y="4565950"/>
            <a:ext cx="185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프로젝트 관리 및 기록 소프트웨어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1" name="Google Shape;2371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87850" y="1591275"/>
            <a:ext cx="1174068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2" name="Google Shape;2372;p51"/>
          <p:cNvSpPr txBox="1"/>
          <p:nvPr/>
        </p:nvSpPr>
        <p:spPr>
          <a:xfrm>
            <a:off x="5471200" y="1087475"/>
            <a:ext cx="185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PHP기반 MySQL과 MariaDB 관리 도구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3" name="Google Shape;2373;p51"/>
          <p:cNvPicPr preferRelativeResize="0"/>
          <p:nvPr/>
        </p:nvPicPr>
        <p:blipFill rotWithShape="1">
          <a:blip r:embed="rId12">
            <a:alphaModFix/>
          </a:blip>
          <a:srcRect b="0" l="28570" r="28531" t="2123"/>
          <a:stretch/>
        </p:blipFill>
        <p:spPr>
          <a:xfrm>
            <a:off x="2391325" y="1425071"/>
            <a:ext cx="952150" cy="1019979"/>
          </a:xfrm>
          <a:prstGeom prst="rect">
            <a:avLst/>
          </a:prstGeom>
          <a:noFill/>
          <a:ln>
            <a:noFill/>
          </a:ln>
        </p:spPr>
      </p:pic>
      <p:sp>
        <p:nvSpPr>
          <p:cNvPr id="2374" name="Google Shape;2374;p51"/>
          <p:cNvSpPr txBox="1"/>
          <p:nvPr/>
        </p:nvSpPr>
        <p:spPr>
          <a:xfrm>
            <a:off x="1677261" y="1039603"/>
            <a:ext cx="238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/>
              <a:t>FreeBSD 기반 방화벽 및</a:t>
            </a:r>
            <a:endParaRPr sz="11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/>
              <a:t>라우팅 오픈소스 소프트웨어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5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일정</a:t>
            </a:r>
            <a:r>
              <a:rPr lang="ko"/>
              <a:t> 및 문제정의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nline Restaurant Business Proposal by Slidesgo">
  <a:themeElements>
    <a:clrScheme name="Simple Light">
      <a:dk1>
        <a:srgbClr val="FFFFFF"/>
      </a:dk1>
      <a:lt1>
        <a:srgbClr val="191919"/>
      </a:lt1>
      <a:dk2>
        <a:srgbClr val="E84987"/>
      </a:dk2>
      <a:lt2>
        <a:srgbClr val="84BDE7"/>
      </a:lt2>
      <a:accent1>
        <a:srgbClr val="F09002"/>
      </a:accent1>
      <a:accent2>
        <a:srgbClr val="D63436"/>
      </a:accent2>
      <a:accent3>
        <a:srgbClr val="9CCC8D"/>
      </a:accent3>
      <a:accent4>
        <a:srgbClr val="F7DA66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